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29.svg" ContentType="image/svg+xml"/>
  <Override PartName="/ppt/media/image31.svg" ContentType="image/svg+xml"/>
  <Override PartName="/ppt/media/image42.svg" ContentType="image/svg+xml"/>
  <Override PartName="/ppt/media/image44.svg" ContentType="image/svg+xml"/>
  <Override PartName="/ppt/media/image46.svg" ContentType="image/svg+xml"/>
  <Override PartName="/ppt/media/image5.svg" ContentType="image/svg+xml"/>
  <Override PartName="/ppt/media/image7.svg" ContentType="image/svg+xml"/>
  <Override PartName="/ppt/media/image74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60" r:id="rId6"/>
    <p:sldId id="282" r:id="rId7"/>
    <p:sldId id="280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8" r:id="rId23"/>
    <p:sldId id="297" r:id="rId24"/>
    <p:sldId id="301" r:id="rId25"/>
    <p:sldId id="302" r:id="rId26"/>
    <p:sldId id="304" r:id="rId27"/>
    <p:sldId id="303" r:id="rId28"/>
    <p:sldId id="305" r:id="rId29"/>
    <p:sldId id="308" r:id="rId30"/>
    <p:sldId id="307" r:id="rId31"/>
    <p:sldId id="309" r:id="rId32"/>
    <p:sldId id="310" r:id="rId33"/>
    <p:sldId id="311" r:id="rId34"/>
    <p:sldId id="312" r:id="rId35"/>
    <p:sldId id="313" r:id="rId36"/>
    <p:sldId id="314" r:id="rId37"/>
    <p:sldId id="263" r:id="rId38"/>
    <p:sldId id="315" r:id="rId39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4" pos="530" userDrawn="1">
          <p15:clr>
            <a:srgbClr val="A4A3A4"/>
          </p15:clr>
        </p15:guide>
        <p15:guide id="15" orient="horz" pos="424" userDrawn="1">
          <p15:clr>
            <a:srgbClr val="A4A3A4"/>
          </p15:clr>
        </p15:guide>
        <p15:guide id="16" orient="horz" pos="19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14"/>
    <a:srgbClr val="8497B0"/>
    <a:srgbClr val="2C4E70"/>
    <a:srgbClr val="002060"/>
    <a:srgbClr val="FEE6D5"/>
    <a:srgbClr val="131313"/>
    <a:srgbClr val="171717"/>
    <a:srgbClr val="1B1B1B"/>
    <a:srgbClr val="202020"/>
    <a:srgbClr val="D3A4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19" autoAdjust="0"/>
    <p:restoredTop sz="96021" autoAdjust="0"/>
  </p:normalViewPr>
  <p:slideViewPr>
    <p:cSldViewPr snapToGrid="0" showGuides="1">
      <p:cViewPr varScale="1">
        <p:scale>
          <a:sx n="89" d="100"/>
          <a:sy n="89" d="100"/>
        </p:scale>
        <p:origin x="90" y="426"/>
      </p:cViewPr>
      <p:guideLst>
        <p:guide pos="530"/>
        <p:guide orient="horz" pos="424"/>
        <p:guide orient="horz" pos="1906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gs" Target="tags/tag98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FEECB-D083-4523-B10F-023CE357BB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7FAFE-CDAF-403B-A73D-03F099EBF44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244579"/>
            <a:ext cx="12319000" cy="7061204"/>
            <a:chOff x="0" y="-244579"/>
            <a:chExt cx="12319000" cy="7061204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139700"/>
              <a:ext cx="12319000" cy="6502400"/>
              <a:chOff x="0" y="139700"/>
              <a:chExt cx="12319000" cy="6502400"/>
            </a:xfrm>
          </p:grpSpPr>
          <p:cxnSp>
            <p:nvCxnSpPr>
              <p:cNvPr id="63" name="直接连接符 62"/>
              <p:cNvCxnSpPr/>
              <p:nvPr/>
            </p:nvCxnSpPr>
            <p:spPr>
              <a:xfrm>
                <a:off x="0" y="139700"/>
                <a:ext cx="12319000" cy="0"/>
              </a:xfrm>
              <a:prstGeom prst="line">
                <a:avLst/>
              </a:prstGeom>
              <a:ln w="12700">
                <a:solidFill>
                  <a:schemeClr val="accent1"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/>
              <p:cNvCxnSpPr/>
              <p:nvPr/>
            </p:nvCxnSpPr>
            <p:spPr>
              <a:xfrm>
                <a:off x="0" y="349455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>
                <a:off x="0" y="559210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/>
              <p:nvPr/>
            </p:nvCxnSpPr>
            <p:spPr>
              <a:xfrm>
                <a:off x="0" y="768964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/>
              <p:cNvCxnSpPr/>
              <p:nvPr/>
            </p:nvCxnSpPr>
            <p:spPr>
              <a:xfrm>
                <a:off x="0" y="978719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>
                <a:off x="0" y="1188474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>
                <a:off x="0" y="1398229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>
                <a:off x="0" y="1607984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>
                <a:off x="0" y="1817739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/>
              <p:cNvCxnSpPr/>
              <p:nvPr/>
            </p:nvCxnSpPr>
            <p:spPr>
              <a:xfrm>
                <a:off x="0" y="2027493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/>
              <p:cNvCxnSpPr/>
              <p:nvPr/>
            </p:nvCxnSpPr>
            <p:spPr>
              <a:xfrm>
                <a:off x="0" y="2237248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>
                <a:off x="0" y="2447003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/>
              <p:cNvCxnSpPr/>
              <p:nvPr/>
            </p:nvCxnSpPr>
            <p:spPr>
              <a:xfrm>
                <a:off x="0" y="2656758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75"/>
              <p:cNvCxnSpPr/>
              <p:nvPr/>
            </p:nvCxnSpPr>
            <p:spPr>
              <a:xfrm>
                <a:off x="0" y="2866513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/>
            </p:nvCxnSpPr>
            <p:spPr>
              <a:xfrm>
                <a:off x="0" y="3076268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7"/>
              <p:cNvCxnSpPr/>
              <p:nvPr/>
            </p:nvCxnSpPr>
            <p:spPr>
              <a:xfrm>
                <a:off x="0" y="3286023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/>
            </p:nvCxnSpPr>
            <p:spPr>
              <a:xfrm>
                <a:off x="0" y="3495777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>
                <a:off x="0" y="3705532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/>
              <p:nvPr/>
            </p:nvCxnSpPr>
            <p:spPr>
              <a:xfrm>
                <a:off x="0" y="3915287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/>
              <p:cNvCxnSpPr/>
              <p:nvPr/>
            </p:nvCxnSpPr>
            <p:spPr>
              <a:xfrm>
                <a:off x="0" y="4125042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>
                <a:off x="0" y="4334797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/>
              <p:nvPr/>
            </p:nvCxnSpPr>
            <p:spPr>
              <a:xfrm>
                <a:off x="0" y="4544552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>
                <a:off x="0" y="4754306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>
                <a:off x="0" y="4964061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/>
              <p:cNvCxnSpPr/>
              <p:nvPr/>
            </p:nvCxnSpPr>
            <p:spPr>
              <a:xfrm>
                <a:off x="0" y="5173816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/>
              <p:cNvCxnSpPr/>
              <p:nvPr/>
            </p:nvCxnSpPr>
            <p:spPr>
              <a:xfrm>
                <a:off x="0" y="5383571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>
                <a:off x="0" y="5593326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/>
              <p:nvPr/>
            </p:nvCxnSpPr>
            <p:spPr>
              <a:xfrm>
                <a:off x="0" y="5803081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接连接符 90"/>
              <p:cNvCxnSpPr/>
              <p:nvPr/>
            </p:nvCxnSpPr>
            <p:spPr>
              <a:xfrm>
                <a:off x="0" y="6012835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91"/>
              <p:cNvCxnSpPr/>
              <p:nvPr/>
            </p:nvCxnSpPr>
            <p:spPr>
              <a:xfrm>
                <a:off x="0" y="6222590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92"/>
              <p:cNvCxnSpPr/>
              <p:nvPr/>
            </p:nvCxnSpPr>
            <p:spPr>
              <a:xfrm>
                <a:off x="0" y="6432345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93"/>
              <p:cNvCxnSpPr/>
              <p:nvPr/>
            </p:nvCxnSpPr>
            <p:spPr>
              <a:xfrm>
                <a:off x="0" y="6642100"/>
                <a:ext cx="12319000" cy="0"/>
              </a:xfrm>
              <a:prstGeom prst="line">
                <a:avLst/>
              </a:prstGeom>
              <a:ln w="12700">
                <a:solidFill>
                  <a:schemeClr val="accent1"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组合 3"/>
            <p:cNvGrpSpPr/>
            <p:nvPr/>
          </p:nvGrpSpPr>
          <p:grpSpPr>
            <a:xfrm rot="5400000">
              <a:off x="-152402" y="34823"/>
              <a:ext cx="7061204" cy="6502400"/>
              <a:chOff x="0" y="139700"/>
              <a:chExt cx="12319000" cy="6502400"/>
            </a:xfrm>
          </p:grpSpPr>
          <p:cxnSp>
            <p:nvCxnSpPr>
              <p:cNvPr id="31" name="直接连接符 30"/>
              <p:cNvCxnSpPr/>
              <p:nvPr/>
            </p:nvCxnSpPr>
            <p:spPr>
              <a:xfrm>
                <a:off x="0" y="139700"/>
                <a:ext cx="12319000" cy="0"/>
              </a:xfrm>
              <a:prstGeom prst="line">
                <a:avLst/>
              </a:prstGeom>
              <a:ln w="12700">
                <a:solidFill>
                  <a:schemeClr val="accent1"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0" y="349455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0" y="559210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0" y="768964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0" y="978719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0" y="1188474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>
                <a:off x="0" y="1398229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0" y="1607984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0" y="1817739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>
                <a:off x="0" y="2027493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0" y="2237248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0" y="2447003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0" y="2656758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>
                <a:off x="0" y="2866513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0" y="3076268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0" y="3286023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>
                <a:off x="0" y="3495777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/>
              <p:nvPr/>
            </p:nvCxnSpPr>
            <p:spPr>
              <a:xfrm>
                <a:off x="0" y="3705532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>
                <a:off x="0" y="3915287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0" y="4125042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0" y="4334797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0" y="4544552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0" y="4754306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0" y="4964061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0" y="5173816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0" y="5383571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0" y="5593326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0" y="5803081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0" y="6012835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0" y="6222590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0" y="6432345"/>
                <a:ext cx="12319000" cy="0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alpha val="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0" y="6642100"/>
                <a:ext cx="12319000" cy="0"/>
              </a:xfrm>
              <a:prstGeom prst="line">
                <a:avLst/>
              </a:prstGeom>
              <a:ln w="12700">
                <a:solidFill>
                  <a:schemeClr val="accent1"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直接连接符 4"/>
            <p:cNvCxnSpPr/>
            <p:nvPr/>
          </p:nvCxnSpPr>
          <p:spPr>
            <a:xfrm rot="5400000">
              <a:off x="8545869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rot="5400000">
              <a:off x="8336114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rot="5400000">
              <a:off x="8126359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rot="5400000">
              <a:off x="7916605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rot="5400000">
              <a:off x="7706850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rot="5400000">
              <a:off x="7497095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rot="5400000">
              <a:off x="7287340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rot="5400000">
              <a:off x="7077585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rot="5400000">
              <a:off x="6867830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rot="5400000">
              <a:off x="6658075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rot="5400000">
              <a:off x="6448321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rot="5400000">
              <a:off x="6238566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rot="5400000">
              <a:off x="6028811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rot="5400000">
              <a:off x="5819056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rot="5400000">
              <a:off x="5609301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rot="5400000">
              <a:off x="5399546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rot="5400000">
              <a:off x="5189792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rot="5400000">
              <a:off x="4980037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rot="5400000">
              <a:off x="4770282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rot="5400000">
              <a:off x="4560527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rot="5400000">
              <a:off x="4350772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rot="5400000">
              <a:off x="4141017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rot="5400000">
              <a:off x="3931263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rot="5400000">
              <a:off x="3721508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rot="5400000">
              <a:off x="3511753" y="3286023"/>
              <a:ext cx="7061204" cy="0"/>
            </a:xfrm>
            <a:prstGeom prst="line">
              <a:avLst/>
            </a:prstGeom>
            <a:ln w="12700" cap="flat" cmpd="sng" algn="ctr">
              <a:solidFill>
                <a:schemeClr val="accent1">
                  <a:alpha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rot="5400000">
              <a:off x="3301998" y="3286023"/>
              <a:ext cx="7061204" cy="0"/>
            </a:xfrm>
            <a:prstGeom prst="line">
              <a:avLst/>
            </a:prstGeom>
            <a:ln w="12700">
              <a:solidFill>
                <a:schemeClr val="accent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PPT模板网   www.51pptmoban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3.jpeg"/><Relationship Id="rId7" Type="http://schemas.microsoft.com/office/2007/relationships/media" Target="../media/media1.mp4"/><Relationship Id="rId6" Type="http://schemas.openxmlformats.org/officeDocument/2006/relationships/video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31.svg"/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7" Type="http://schemas.openxmlformats.org/officeDocument/2006/relationships/notesSlide" Target="../notesSlides/notesSlide13.xml"/><Relationship Id="rId26" Type="http://schemas.openxmlformats.org/officeDocument/2006/relationships/slideLayout" Target="../slideLayouts/slideLayout1.xml"/><Relationship Id="rId25" Type="http://schemas.openxmlformats.org/officeDocument/2006/relationships/tags" Target="../tags/tag41.xml"/><Relationship Id="rId24" Type="http://schemas.openxmlformats.org/officeDocument/2006/relationships/image" Target="../media/image35.jpeg"/><Relationship Id="rId23" Type="http://schemas.microsoft.com/office/2007/relationships/media" Target="../media/media2.mp4"/><Relationship Id="rId22" Type="http://schemas.openxmlformats.org/officeDocument/2006/relationships/video" Target="../media/media2.mp4"/><Relationship Id="rId21" Type="http://schemas.openxmlformats.org/officeDocument/2006/relationships/tags" Target="../tags/tag40.xml"/><Relationship Id="rId20" Type="http://schemas.openxmlformats.org/officeDocument/2006/relationships/tags" Target="../tags/tag39.xml"/><Relationship Id="rId2" Type="http://schemas.openxmlformats.org/officeDocument/2006/relationships/tags" Target="../tags/tag22.xml"/><Relationship Id="rId19" Type="http://schemas.openxmlformats.org/officeDocument/2006/relationships/tags" Target="../tags/tag38.xml"/><Relationship Id="rId18" Type="http://schemas.openxmlformats.org/officeDocument/2006/relationships/image" Target="../media/image34.png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6" Type="http://schemas.openxmlformats.org/officeDocument/2006/relationships/notesSlide" Target="../notesSlides/notesSlide15.xml"/><Relationship Id="rId25" Type="http://schemas.openxmlformats.org/officeDocument/2006/relationships/slideLayout" Target="../slideLayouts/slideLayout1.xml"/><Relationship Id="rId24" Type="http://schemas.openxmlformats.org/officeDocument/2006/relationships/image" Target="../media/image39.png"/><Relationship Id="rId23" Type="http://schemas.openxmlformats.org/officeDocument/2006/relationships/tags" Target="../tags/tag61.xml"/><Relationship Id="rId22" Type="http://schemas.openxmlformats.org/officeDocument/2006/relationships/image" Target="../media/image38.png"/><Relationship Id="rId21" Type="http://schemas.openxmlformats.org/officeDocument/2006/relationships/tags" Target="../tags/tag60.xml"/><Relationship Id="rId20" Type="http://schemas.openxmlformats.org/officeDocument/2006/relationships/image" Target="../media/image37.png"/><Relationship Id="rId2" Type="http://schemas.openxmlformats.org/officeDocument/2006/relationships/tags" Target="../tags/tag43.xml"/><Relationship Id="rId19" Type="http://schemas.openxmlformats.org/officeDocument/2006/relationships/tags" Target="../tags/tag59.xml"/><Relationship Id="rId18" Type="http://schemas.openxmlformats.org/officeDocument/2006/relationships/image" Target="../media/image36.png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5" Type="http://schemas.openxmlformats.org/officeDocument/2006/relationships/notesSlide" Target="../notesSlides/notesSlide16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40.png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tags" Target="../tags/tag62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4.xml"/><Relationship Id="rId4" Type="http://schemas.openxmlformats.org/officeDocument/2006/relationships/image" Target="../media/image44.svg"/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9" Type="http://schemas.openxmlformats.org/officeDocument/2006/relationships/notesSlide" Target="../notesSlides/notesSlide17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46.svg"/><Relationship Id="rId16" Type="http://schemas.openxmlformats.org/officeDocument/2006/relationships/image" Target="../media/image45.png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tags" Target="../tags/tag75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.xml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0.png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64.png"/><Relationship Id="rId7" Type="http://schemas.openxmlformats.org/officeDocument/2006/relationships/image" Target="../media/image63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0" Type="http://schemas.openxmlformats.org/officeDocument/2006/relationships/notesSlide" Target="../notesSlides/notesSlide26.xml"/><Relationship Id="rId1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5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3" Type="http://schemas.openxmlformats.org/officeDocument/2006/relationships/notesSlide" Target="../notesSlides/notesSlide2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3.xml"/><Relationship Id="rId19" Type="http://schemas.openxmlformats.org/officeDocument/2006/relationships/tags" Target="../tags/tag18.xml"/><Relationship Id="rId18" Type="http://schemas.openxmlformats.org/officeDocument/2006/relationships/image" Target="../media/image11.svg"/><Relationship Id="rId17" Type="http://schemas.openxmlformats.org/officeDocument/2006/relationships/image" Target="../media/image10.png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svg"/><Relationship Id="rId2" Type="http://schemas.openxmlformats.org/officeDocument/2006/relationships/image" Target="../media/image72.png"/><Relationship Id="rId1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4.svg"/><Relationship Id="rId6" Type="http://schemas.openxmlformats.org/officeDocument/2006/relationships/image" Target="../media/image73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爱设计-11-1"/>
          <p:cNvSpPr/>
          <p:nvPr/>
        </p:nvSpPr>
        <p:spPr>
          <a:xfrm>
            <a:off x="848995" y="819150"/>
            <a:ext cx="1379220" cy="1633220"/>
          </a:xfrm>
          <a:custGeom>
            <a:avLst/>
            <a:gdLst>
              <a:gd name="connsiteX0" fmla="*/ 1154609 w 1782531"/>
              <a:gd name="connsiteY0" fmla="*/ 140 h 2112898"/>
              <a:gd name="connsiteX1" fmla="*/ 1154609 w 1782531"/>
              <a:gd name="connsiteY1" fmla="*/ 9665 h 2112898"/>
              <a:gd name="connsiteX2" fmla="*/ 1451026 w 1782531"/>
              <a:gd name="connsiteY2" fmla="*/ 86531 h 2112898"/>
              <a:gd name="connsiteX3" fmla="*/ 1572184 w 1782531"/>
              <a:gd name="connsiteY3" fmla="*/ 1449845 h 2112898"/>
              <a:gd name="connsiteX4" fmla="*/ 1135749 w 1782531"/>
              <a:gd name="connsiteY4" fmla="*/ 1929619 h 2112898"/>
              <a:gd name="connsiteX5" fmla="*/ 627305 w 1782531"/>
              <a:gd name="connsiteY5" fmla="*/ 2103450 h 2112898"/>
              <a:gd name="connsiteX6" fmla="*/ 330887 w 1782531"/>
              <a:gd name="connsiteY6" fmla="*/ 2026584 h 2112898"/>
              <a:gd name="connsiteX7" fmla="*/ 209729 w 1782531"/>
              <a:gd name="connsiteY7" fmla="*/ 662889 h 2112898"/>
              <a:gd name="connsiteX8" fmla="*/ 646164 w 1782531"/>
              <a:gd name="connsiteY8" fmla="*/ 183115 h 2112898"/>
              <a:gd name="connsiteX9" fmla="*/ 1154609 w 1782531"/>
              <a:gd name="connsiteY9" fmla="*/ 9284 h 2112898"/>
              <a:gd name="connsiteX10" fmla="*/ 1154609 w 1782531"/>
              <a:gd name="connsiteY10" fmla="*/ -241 h 2112898"/>
              <a:gd name="connsiteX11" fmla="*/ 1154609 w 1782531"/>
              <a:gd name="connsiteY11" fmla="*/ -241 h 2112898"/>
              <a:gd name="connsiteX12" fmla="*/ 201537 w 1782531"/>
              <a:gd name="connsiteY12" fmla="*/ 658127 h 2112898"/>
              <a:gd name="connsiteX13" fmla="*/ 326124 w 1782531"/>
              <a:gd name="connsiteY13" fmla="*/ 2034489 h 2112898"/>
              <a:gd name="connsiteX14" fmla="*/ 627305 w 1782531"/>
              <a:gd name="connsiteY14" fmla="*/ 2112594 h 2112898"/>
              <a:gd name="connsiteX15" fmla="*/ 1580376 w 1782531"/>
              <a:gd name="connsiteY15" fmla="*/ 1454226 h 2112898"/>
              <a:gd name="connsiteX16" fmla="*/ 1455789 w 1782531"/>
              <a:gd name="connsiteY16" fmla="*/ 77959 h 2112898"/>
              <a:gd name="connsiteX17" fmla="*/ 1154609 w 1782531"/>
              <a:gd name="connsiteY17" fmla="*/ -241 h 211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82531" h="2112898">
                <a:moveTo>
                  <a:pt x="1154609" y="140"/>
                </a:moveTo>
                <a:lnTo>
                  <a:pt x="1154609" y="9665"/>
                </a:lnTo>
                <a:cubicBezTo>
                  <a:pt x="1258488" y="8531"/>
                  <a:pt x="1360787" y="35058"/>
                  <a:pt x="1451026" y="86531"/>
                </a:cubicBezTo>
                <a:cubicBezTo>
                  <a:pt x="1826597" y="303416"/>
                  <a:pt x="1880985" y="915206"/>
                  <a:pt x="1572184" y="1449845"/>
                </a:cubicBezTo>
                <a:cubicBezTo>
                  <a:pt x="1458361" y="1647012"/>
                  <a:pt x="1307390" y="1812938"/>
                  <a:pt x="1135749" y="1929619"/>
                </a:cubicBezTo>
                <a:cubicBezTo>
                  <a:pt x="968585" y="2043347"/>
                  <a:pt x="792849" y="2103450"/>
                  <a:pt x="627305" y="2103450"/>
                </a:cubicBezTo>
                <a:cubicBezTo>
                  <a:pt x="523425" y="2104631"/>
                  <a:pt x="421107" y="2078095"/>
                  <a:pt x="330887" y="2026584"/>
                </a:cubicBezTo>
                <a:cubicBezTo>
                  <a:pt x="-44684" y="1809699"/>
                  <a:pt x="-99358" y="1198194"/>
                  <a:pt x="209729" y="662889"/>
                </a:cubicBezTo>
                <a:cubicBezTo>
                  <a:pt x="323552" y="465721"/>
                  <a:pt x="474428" y="299796"/>
                  <a:pt x="646164" y="183115"/>
                </a:cubicBezTo>
                <a:cubicBezTo>
                  <a:pt x="813328" y="69386"/>
                  <a:pt x="989064" y="9284"/>
                  <a:pt x="1154609" y="9284"/>
                </a:cubicBezTo>
                <a:lnTo>
                  <a:pt x="1154609" y="-241"/>
                </a:lnTo>
                <a:moveTo>
                  <a:pt x="1154609" y="-241"/>
                </a:moveTo>
                <a:cubicBezTo>
                  <a:pt x="818567" y="-241"/>
                  <a:pt x="438138" y="248171"/>
                  <a:pt x="201537" y="658127"/>
                </a:cubicBezTo>
                <a:cubicBezTo>
                  <a:pt x="-110407" y="1198766"/>
                  <a:pt x="-54590" y="1815414"/>
                  <a:pt x="326124" y="2034489"/>
                </a:cubicBezTo>
                <a:cubicBezTo>
                  <a:pt x="417831" y="2086734"/>
                  <a:pt x="521767" y="2113690"/>
                  <a:pt x="627305" y="2112594"/>
                </a:cubicBezTo>
                <a:cubicBezTo>
                  <a:pt x="963347" y="2112594"/>
                  <a:pt x="1343680" y="1864182"/>
                  <a:pt x="1580376" y="1454226"/>
                </a:cubicBezTo>
                <a:cubicBezTo>
                  <a:pt x="1892320" y="913968"/>
                  <a:pt x="1836503" y="297796"/>
                  <a:pt x="1455789" y="77959"/>
                </a:cubicBezTo>
                <a:cubicBezTo>
                  <a:pt x="1364092" y="25686"/>
                  <a:pt x="1260155" y="-1308"/>
                  <a:pt x="1154609" y="-241"/>
                </a:cubicBezTo>
                <a:close/>
              </a:path>
            </a:pathLst>
          </a:custGeom>
          <a:solidFill>
            <a:srgbClr val="231815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爱设计-11-1"/>
          <p:cNvSpPr/>
          <p:nvPr/>
        </p:nvSpPr>
        <p:spPr>
          <a:xfrm>
            <a:off x="6032500" y="4076700"/>
            <a:ext cx="1100455" cy="1162685"/>
          </a:xfrm>
          <a:custGeom>
            <a:avLst/>
            <a:gdLst>
              <a:gd name="connsiteX0" fmla="*/ 1154609 w 1782531"/>
              <a:gd name="connsiteY0" fmla="*/ 140 h 2112898"/>
              <a:gd name="connsiteX1" fmla="*/ 1154609 w 1782531"/>
              <a:gd name="connsiteY1" fmla="*/ 9665 h 2112898"/>
              <a:gd name="connsiteX2" fmla="*/ 1451026 w 1782531"/>
              <a:gd name="connsiteY2" fmla="*/ 86531 h 2112898"/>
              <a:gd name="connsiteX3" fmla="*/ 1572184 w 1782531"/>
              <a:gd name="connsiteY3" fmla="*/ 1449845 h 2112898"/>
              <a:gd name="connsiteX4" fmla="*/ 1135749 w 1782531"/>
              <a:gd name="connsiteY4" fmla="*/ 1929619 h 2112898"/>
              <a:gd name="connsiteX5" fmla="*/ 627305 w 1782531"/>
              <a:gd name="connsiteY5" fmla="*/ 2103450 h 2112898"/>
              <a:gd name="connsiteX6" fmla="*/ 330887 w 1782531"/>
              <a:gd name="connsiteY6" fmla="*/ 2026584 h 2112898"/>
              <a:gd name="connsiteX7" fmla="*/ 209729 w 1782531"/>
              <a:gd name="connsiteY7" fmla="*/ 662889 h 2112898"/>
              <a:gd name="connsiteX8" fmla="*/ 646164 w 1782531"/>
              <a:gd name="connsiteY8" fmla="*/ 183115 h 2112898"/>
              <a:gd name="connsiteX9" fmla="*/ 1154609 w 1782531"/>
              <a:gd name="connsiteY9" fmla="*/ 9284 h 2112898"/>
              <a:gd name="connsiteX10" fmla="*/ 1154609 w 1782531"/>
              <a:gd name="connsiteY10" fmla="*/ -241 h 2112898"/>
              <a:gd name="connsiteX11" fmla="*/ 1154609 w 1782531"/>
              <a:gd name="connsiteY11" fmla="*/ -241 h 2112898"/>
              <a:gd name="connsiteX12" fmla="*/ 201537 w 1782531"/>
              <a:gd name="connsiteY12" fmla="*/ 658127 h 2112898"/>
              <a:gd name="connsiteX13" fmla="*/ 326124 w 1782531"/>
              <a:gd name="connsiteY13" fmla="*/ 2034489 h 2112898"/>
              <a:gd name="connsiteX14" fmla="*/ 627305 w 1782531"/>
              <a:gd name="connsiteY14" fmla="*/ 2112594 h 2112898"/>
              <a:gd name="connsiteX15" fmla="*/ 1580376 w 1782531"/>
              <a:gd name="connsiteY15" fmla="*/ 1454226 h 2112898"/>
              <a:gd name="connsiteX16" fmla="*/ 1455789 w 1782531"/>
              <a:gd name="connsiteY16" fmla="*/ 77959 h 2112898"/>
              <a:gd name="connsiteX17" fmla="*/ 1154609 w 1782531"/>
              <a:gd name="connsiteY17" fmla="*/ -241 h 211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82531" h="2112898">
                <a:moveTo>
                  <a:pt x="1154609" y="140"/>
                </a:moveTo>
                <a:lnTo>
                  <a:pt x="1154609" y="9665"/>
                </a:lnTo>
                <a:cubicBezTo>
                  <a:pt x="1258488" y="8531"/>
                  <a:pt x="1360787" y="35058"/>
                  <a:pt x="1451026" y="86531"/>
                </a:cubicBezTo>
                <a:cubicBezTo>
                  <a:pt x="1826597" y="303416"/>
                  <a:pt x="1880985" y="915206"/>
                  <a:pt x="1572184" y="1449845"/>
                </a:cubicBezTo>
                <a:cubicBezTo>
                  <a:pt x="1458361" y="1647012"/>
                  <a:pt x="1307390" y="1812938"/>
                  <a:pt x="1135749" y="1929619"/>
                </a:cubicBezTo>
                <a:cubicBezTo>
                  <a:pt x="968585" y="2043347"/>
                  <a:pt x="792849" y="2103450"/>
                  <a:pt x="627305" y="2103450"/>
                </a:cubicBezTo>
                <a:cubicBezTo>
                  <a:pt x="523425" y="2104631"/>
                  <a:pt x="421107" y="2078095"/>
                  <a:pt x="330887" y="2026584"/>
                </a:cubicBezTo>
                <a:cubicBezTo>
                  <a:pt x="-44684" y="1809699"/>
                  <a:pt x="-99358" y="1198194"/>
                  <a:pt x="209729" y="662889"/>
                </a:cubicBezTo>
                <a:cubicBezTo>
                  <a:pt x="323552" y="465721"/>
                  <a:pt x="474428" y="299796"/>
                  <a:pt x="646164" y="183115"/>
                </a:cubicBezTo>
                <a:cubicBezTo>
                  <a:pt x="813328" y="69386"/>
                  <a:pt x="989064" y="9284"/>
                  <a:pt x="1154609" y="9284"/>
                </a:cubicBezTo>
                <a:lnTo>
                  <a:pt x="1154609" y="-241"/>
                </a:lnTo>
                <a:moveTo>
                  <a:pt x="1154609" y="-241"/>
                </a:moveTo>
                <a:cubicBezTo>
                  <a:pt x="818567" y="-241"/>
                  <a:pt x="438138" y="248171"/>
                  <a:pt x="201537" y="658127"/>
                </a:cubicBezTo>
                <a:cubicBezTo>
                  <a:pt x="-110407" y="1198766"/>
                  <a:pt x="-54590" y="1815414"/>
                  <a:pt x="326124" y="2034489"/>
                </a:cubicBezTo>
                <a:cubicBezTo>
                  <a:pt x="417831" y="2086734"/>
                  <a:pt x="521767" y="2113690"/>
                  <a:pt x="627305" y="2112594"/>
                </a:cubicBezTo>
                <a:cubicBezTo>
                  <a:pt x="963347" y="2112594"/>
                  <a:pt x="1343680" y="1864182"/>
                  <a:pt x="1580376" y="1454226"/>
                </a:cubicBezTo>
                <a:cubicBezTo>
                  <a:pt x="1892320" y="913968"/>
                  <a:pt x="1836503" y="297796"/>
                  <a:pt x="1455789" y="77959"/>
                </a:cubicBezTo>
                <a:cubicBezTo>
                  <a:pt x="1364092" y="25686"/>
                  <a:pt x="1260155" y="-1308"/>
                  <a:pt x="1154609" y="-241"/>
                </a:cubicBezTo>
                <a:close/>
              </a:path>
            </a:pathLst>
          </a:custGeom>
          <a:solidFill>
            <a:srgbClr val="231815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爱设计-11-1"/>
          <p:cNvSpPr/>
          <p:nvPr/>
        </p:nvSpPr>
        <p:spPr>
          <a:xfrm flipH="1">
            <a:off x="4671695" y="3426460"/>
            <a:ext cx="1723390" cy="1802130"/>
          </a:xfrm>
          <a:custGeom>
            <a:avLst/>
            <a:gdLst>
              <a:gd name="connsiteX0" fmla="*/ 1154609 w 1782531"/>
              <a:gd name="connsiteY0" fmla="*/ 140 h 2112898"/>
              <a:gd name="connsiteX1" fmla="*/ 1154609 w 1782531"/>
              <a:gd name="connsiteY1" fmla="*/ 9665 h 2112898"/>
              <a:gd name="connsiteX2" fmla="*/ 1451026 w 1782531"/>
              <a:gd name="connsiteY2" fmla="*/ 86531 h 2112898"/>
              <a:gd name="connsiteX3" fmla="*/ 1572184 w 1782531"/>
              <a:gd name="connsiteY3" fmla="*/ 1449845 h 2112898"/>
              <a:gd name="connsiteX4" fmla="*/ 1135749 w 1782531"/>
              <a:gd name="connsiteY4" fmla="*/ 1929619 h 2112898"/>
              <a:gd name="connsiteX5" fmla="*/ 627305 w 1782531"/>
              <a:gd name="connsiteY5" fmla="*/ 2103450 h 2112898"/>
              <a:gd name="connsiteX6" fmla="*/ 330887 w 1782531"/>
              <a:gd name="connsiteY6" fmla="*/ 2026584 h 2112898"/>
              <a:gd name="connsiteX7" fmla="*/ 209729 w 1782531"/>
              <a:gd name="connsiteY7" fmla="*/ 662889 h 2112898"/>
              <a:gd name="connsiteX8" fmla="*/ 646164 w 1782531"/>
              <a:gd name="connsiteY8" fmla="*/ 183115 h 2112898"/>
              <a:gd name="connsiteX9" fmla="*/ 1154609 w 1782531"/>
              <a:gd name="connsiteY9" fmla="*/ 9284 h 2112898"/>
              <a:gd name="connsiteX10" fmla="*/ 1154609 w 1782531"/>
              <a:gd name="connsiteY10" fmla="*/ -241 h 2112898"/>
              <a:gd name="connsiteX11" fmla="*/ 1154609 w 1782531"/>
              <a:gd name="connsiteY11" fmla="*/ -241 h 2112898"/>
              <a:gd name="connsiteX12" fmla="*/ 201537 w 1782531"/>
              <a:gd name="connsiteY12" fmla="*/ 658127 h 2112898"/>
              <a:gd name="connsiteX13" fmla="*/ 326124 w 1782531"/>
              <a:gd name="connsiteY13" fmla="*/ 2034489 h 2112898"/>
              <a:gd name="connsiteX14" fmla="*/ 627305 w 1782531"/>
              <a:gd name="connsiteY14" fmla="*/ 2112594 h 2112898"/>
              <a:gd name="connsiteX15" fmla="*/ 1580376 w 1782531"/>
              <a:gd name="connsiteY15" fmla="*/ 1454226 h 2112898"/>
              <a:gd name="connsiteX16" fmla="*/ 1455789 w 1782531"/>
              <a:gd name="connsiteY16" fmla="*/ 77959 h 2112898"/>
              <a:gd name="connsiteX17" fmla="*/ 1154609 w 1782531"/>
              <a:gd name="connsiteY17" fmla="*/ -241 h 211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82531" h="2112898">
                <a:moveTo>
                  <a:pt x="1154609" y="140"/>
                </a:moveTo>
                <a:lnTo>
                  <a:pt x="1154609" y="9665"/>
                </a:lnTo>
                <a:cubicBezTo>
                  <a:pt x="1258488" y="8531"/>
                  <a:pt x="1360787" y="35058"/>
                  <a:pt x="1451026" y="86531"/>
                </a:cubicBezTo>
                <a:cubicBezTo>
                  <a:pt x="1826597" y="303416"/>
                  <a:pt x="1880985" y="915206"/>
                  <a:pt x="1572184" y="1449845"/>
                </a:cubicBezTo>
                <a:cubicBezTo>
                  <a:pt x="1458361" y="1647012"/>
                  <a:pt x="1307390" y="1812938"/>
                  <a:pt x="1135749" y="1929619"/>
                </a:cubicBezTo>
                <a:cubicBezTo>
                  <a:pt x="968585" y="2043347"/>
                  <a:pt x="792849" y="2103450"/>
                  <a:pt x="627305" y="2103450"/>
                </a:cubicBezTo>
                <a:cubicBezTo>
                  <a:pt x="523425" y="2104631"/>
                  <a:pt x="421107" y="2078095"/>
                  <a:pt x="330887" y="2026584"/>
                </a:cubicBezTo>
                <a:cubicBezTo>
                  <a:pt x="-44684" y="1809699"/>
                  <a:pt x="-99358" y="1198194"/>
                  <a:pt x="209729" y="662889"/>
                </a:cubicBezTo>
                <a:cubicBezTo>
                  <a:pt x="323552" y="465721"/>
                  <a:pt x="474428" y="299796"/>
                  <a:pt x="646164" y="183115"/>
                </a:cubicBezTo>
                <a:cubicBezTo>
                  <a:pt x="813328" y="69386"/>
                  <a:pt x="989064" y="9284"/>
                  <a:pt x="1154609" y="9284"/>
                </a:cubicBezTo>
                <a:lnTo>
                  <a:pt x="1154609" y="-241"/>
                </a:lnTo>
                <a:moveTo>
                  <a:pt x="1154609" y="-241"/>
                </a:moveTo>
                <a:cubicBezTo>
                  <a:pt x="818567" y="-241"/>
                  <a:pt x="438138" y="248171"/>
                  <a:pt x="201537" y="658127"/>
                </a:cubicBezTo>
                <a:cubicBezTo>
                  <a:pt x="-110407" y="1198766"/>
                  <a:pt x="-54590" y="1815414"/>
                  <a:pt x="326124" y="2034489"/>
                </a:cubicBezTo>
                <a:cubicBezTo>
                  <a:pt x="417831" y="2086734"/>
                  <a:pt x="521767" y="2113690"/>
                  <a:pt x="627305" y="2112594"/>
                </a:cubicBezTo>
                <a:cubicBezTo>
                  <a:pt x="963347" y="2112594"/>
                  <a:pt x="1343680" y="1864182"/>
                  <a:pt x="1580376" y="1454226"/>
                </a:cubicBezTo>
                <a:cubicBezTo>
                  <a:pt x="1892320" y="913968"/>
                  <a:pt x="1836503" y="297796"/>
                  <a:pt x="1455789" y="77959"/>
                </a:cubicBezTo>
                <a:cubicBezTo>
                  <a:pt x="1364092" y="25686"/>
                  <a:pt x="1260155" y="-1308"/>
                  <a:pt x="1154609" y="-241"/>
                </a:cubicBezTo>
                <a:close/>
              </a:path>
            </a:pathLst>
          </a:custGeom>
          <a:solidFill>
            <a:srgbClr val="231815"/>
          </a:solidFill>
          <a:ln w="0" cap="flat" cmpd="sng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alphaModFix amt="13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7485" y="4410710"/>
            <a:ext cx="2027555" cy="2038350"/>
          </a:xfrm>
          <a:prstGeom prst="rect">
            <a:avLst/>
          </a:prstGeom>
        </p:spPr>
      </p:pic>
      <p:pic>
        <p:nvPicPr>
          <p:cNvPr id="8" name="Picture 47"/>
          <p:cNvPicPr>
            <a:picLocks noChangeAspect="1"/>
          </p:cNvPicPr>
          <p:nvPr/>
        </p:nvPicPr>
        <p:blipFill>
          <a:blip r:embed="rId2">
            <a:alphaModFix amt="13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987" t="18293" r="78471" b="23628"/>
          <a:stretch>
            <a:fillRect/>
          </a:stretch>
        </p:blipFill>
        <p:spPr>
          <a:xfrm>
            <a:off x="6217920" y="2452370"/>
            <a:ext cx="2545715" cy="229997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10" name="图片 9"/>
          <p:cNvPicPr/>
          <p:nvPr/>
        </p:nvPicPr>
        <p:blipFill>
          <a:blip r:embed="rId3">
            <a:alphaModFix amt="13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00495" y="904875"/>
            <a:ext cx="1980565" cy="1962150"/>
          </a:xfrm>
          <a:prstGeom prst="rect">
            <a:avLst/>
          </a:prstGeom>
          <a:noFill/>
        </p:spPr>
      </p:pic>
      <p:sp>
        <p:nvSpPr>
          <p:cNvPr id="1312" name="爱设计-1-1"/>
          <p:cNvSpPr/>
          <p:nvPr/>
        </p:nvSpPr>
        <p:spPr>
          <a:xfrm>
            <a:off x="3900805" y="6324600"/>
            <a:ext cx="8291195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1" name="爱设计-1-2"/>
          <p:cNvSpPr/>
          <p:nvPr/>
        </p:nvSpPr>
        <p:spPr>
          <a:xfrm>
            <a:off x="-635" y="6324600"/>
            <a:ext cx="3849370" cy="53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15" name="爱设计-2"/>
          <p:cNvCxnSpPr/>
          <p:nvPr/>
        </p:nvCxnSpPr>
        <p:spPr>
          <a:xfrm>
            <a:off x="399239" y="603114"/>
            <a:ext cx="11393521" cy="0"/>
          </a:xfrm>
          <a:prstGeom prst="line">
            <a:avLst/>
          </a:prstGeom>
          <a:ln w="19050">
            <a:solidFill>
              <a:schemeClr val="accent3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8" name="爱设计-3"/>
          <p:cNvGrpSpPr/>
          <p:nvPr/>
        </p:nvGrpSpPr>
        <p:grpSpPr>
          <a:xfrm>
            <a:off x="352964" y="280469"/>
            <a:ext cx="770728" cy="275590"/>
            <a:chOff x="573744" y="280469"/>
            <a:chExt cx="770728" cy="275590"/>
          </a:xfrm>
        </p:grpSpPr>
        <p:sp>
          <p:nvSpPr>
            <p:cNvPr id="1316" name="爱设计-3-1"/>
            <p:cNvSpPr txBox="1"/>
            <p:nvPr/>
          </p:nvSpPr>
          <p:spPr>
            <a:xfrm>
              <a:off x="573744" y="280469"/>
              <a:ext cx="645456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95000"/>
                    </a:schemeClr>
                  </a:solidFill>
                  <a:latin typeface="OPPOSans H" panose="00020600040101010101" pitchFamily="18" charset="-122"/>
                  <a:ea typeface="OPPOSans H" panose="00020600040101010101" pitchFamily="18" charset="-122"/>
                  <a:cs typeface="OPPOSans H" panose="00020600040101010101" pitchFamily="18" charset="-122"/>
                </a:rPr>
                <a:t>2026</a:t>
              </a:r>
              <a:endParaRPr lang="zh-CN" altLang="en-US" sz="1200" dirty="0">
                <a:solidFill>
                  <a:schemeClr val="bg1">
                    <a:lumMod val="95000"/>
                  </a:schemeClr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endParaRPr>
            </a:p>
          </p:txBody>
        </p:sp>
        <p:sp>
          <p:nvSpPr>
            <p:cNvPr id="1317" name="爱设计-3-2"/>
            <p:cNvSpPr/>
            <p:nvPr/>
          </p:nvSpPr>
          <p:spPr>
            <a:xfrm rot="5400000">
              <a:off x="1209178" y="356097"/>
              <a:ext cx="145315" cy="125272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22" name="爱设计-4"/>
          <p:cNvGrpSpPr/>
          <p:nvPr/>
        </p:nvGrpSpPr>
        <p:grpSpPr>
          <a:xfrm>
            <a:off x="11144250" y="280469"/>
            <a:ext cx="749300" cy="275590"/>
            <a:chOff x="10756900" y="280469"/>
            <a:chExt cx="749300" cy="275590"/>
          </a:xfrm>
        </p:grpSpPr>
        <p:sp>
          <p:nvSpPr>
            <p:cNvPr id="1320" name="爱设计-4-1"/>
            <p:cNvSpPr txBox="1"/>
            <p:nvPr/>
          </p:nvSpPr>
          <p:spPr>
            <a:xfrm>
              <a:off x="10860744" y="280469"/>
              <a:ext cx="645456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95000"/>
                    </a:schemeClr>
                  </a:solidFill>
                  <a:latin typeface="OPPOSans H" panose="00020600040101010101" pitchFamily="18" charset="-122"/>
                  <a:ea typeface="OPPOSans H" panose="00020600040101010101" pitchFamily="18" charset="-122"/>
                  <a:cs typeface="OPPOSans H" panose="00020600040101010101" pitchFamily="18" charset="-122"/>
                </a:rPr>
                <a:t>2026</a:t>
              </a:r>
              <a:endParaRPr lang="zh-CN" altLang="en-US" sz="1200" dirty="0">
                <a:solidFill>
                  <a:schemeClr val="bg1">
                    <a:lumMod val="95000"/>
                  </a:schemeClr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endParaRPr>
            </a:p>
          </p:txBody>
        </p:sp>
        <p:sp>
          <p:nvSpPr>
            <p:cNvPr id="1321" name="爱设计-4-2"/>
            <p:cNvSpPr/>
            <p:nvPr/>
          </p:nvSpPr>
          <p:spPr>
            <a:xfrm rot="5400000">
              <a:off x="10746878" y="356098"/>
              <a:ext cx="145315" cy="125272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27" name="爱设计-5"/>
          <p:cNvSpPr/>
          <p:nvPr/>
        </p:nvSpPr>
        <p:spPr>
          <a:xfrm>
            <a:off x="6778422" y="4076537"/>
            <a:ext cx="743643" cy="763433"/>
          </a:xfrm>
          <a:custGeom>
            <a:avLst/>
            <a:gdLst>
              <a:gd name="connsiteX0" fmla="*/ 4295775 w 4295775"/>
              <a:gd name="connsiteY0" fmla="*/ 2177520 h 4410093"/>
              <a:gd name="connsiteX1" fmla="*/ 2413254 w 4295775"/>
              <a:gd name="connsiteY1" fmla="*/ 2532926 h 4410093"/>
              <a:gd name="connsiteX2" fmla="*/ 2147888 w 4295775"/>
              <a:gd name="connsiteY2" fmla="*/ 4410094 h 4410093"/>
              <a:gd name="connsiteX3" fmla="*/ 1882521 w 4295775"/>
              <a:gd name="connsiteY3" fmla="*/ 2532926 h 4410093"/>
              <a:gd name="connsiteX4" fmla="*/ 0 w 4295775"/>
              <a:gd name="connsiteY4" fmla="*/ 2177520 h 4410093"/>
              <a:gd name="connsiteX5" fmla="*/ 1777365 w 4295775"/>
              <a:gd name="connsiteY5" fmla="*/ 1907200 h 4410093"/>
              <a:gd name="connsiteX6" fmla="*/ 2147888 w 4295775"/>
              <a:gd name="connsiteY6" fmla="*/ 0 h 4410093"/>
              <a:gd name="connsiteX7" fmla="*/ 2518410 w 4295775"/>
              <a:gd name="connsiteY7" fmla="*/ 1907200 h 4410093"/>
              <a:gd name="connsiteX8" fmla="*/ 4295775 w 4295775"/>
              <a:gd name="connsiteY8" fmla="*/ 2177520 h 44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5775" h="4410093">
                <a:moveTo>
                  <a:pt x="4295775" y="2177520"/>
                </a:moveTo>
                <a:cubicBezTo>
                  <a:pt x="2958942" y="2177520"/>
                  <a:pt x="2578417" y="2317680"/>
                  <a:pt x="2413254" y="2532926"/>
                </a:cubicBezTo>
                <a:cubicBezTo>
                  <a:pt x="2182940" y="2863311"/>
                  <a:pt x="2152936" y="3719294"/>
                  <a:pt x="2147888" y="4410094"/>
                </a:cubicBezTo>
                <a:cubicBezTo>
                  <a:pt x="2142839" y="3719294"/>
                  <a:pt x="2112835" y="2863311"/>
                  <a:pt x="1882521" y="2532926"/>
                </a:cubicBezTo>
                <a:cubicBezTo>
                  <a:pt x="1717263" y="2317661"/>
                  <a:pt x="1336834" y="2177520"/>
                  <a:pt x="0" y="2177520"/>
                </a:cubicBezTo>
                <a:cubicBezTo>
                  <a:pt x="1326738" y="2177520"/>
                  <a:pt x="1597153" y="2067392"/>
                  <a:pt x="1777365" y="1907200"/>
                </a:cubicBezTo>
                <a:cubicBezTo>
                  <a:pt x="1957578" y="1747009"/>
                  <a:pt x="2147888" y="1571815"/>
                  <a:pt x="2147888" y="0"/>
                </a:cubicBezTo>
                <a:cubicBezTo>
                  <a:pt x="2147888" y="1571815"/>
                  <a:pt x="2338102" y="1747019"/>
                  <a:pt x="2518410" y="1907200"/>
                </a:cubicBezTo>
                <a:cubicBezTo>
                  <a:pt x="2698718" y="2067382"/>
                  <a:pt x="2969038" y="2177520"/>
                  <a:pt x="4295775" y="217752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28" name="爱设计-6"/>
          <p:cNvSpPr/>
          <p:nvPr/>
        </p:nvSpPr>
        <p:spPr>
          <a:xfrm rot="18900000">
            <a:off x="9414833" y="632906"/>
            <a:ext cx="795967" cy="817150"/>
          </a:xfrm>
          <a:custGeom>
            <a:avLst/>
            <a:gdLst>
              <a:gd name="connsiteX0" fmla="*/ 4295775 w 4295775"/>
              <a:gd name="connsiteY0" fmla="*/ 2177520 h 4410093"/>
              <a:gd name="connsiteX1" fmla="*/ 2413254 w 4295775"/>
              <a:gd name="connsiteY1" fmla="*/ 2532926 h 4410093"/>
              <a:gd name="connsiteX2" fmla="*/ 2147888 w 4295775"/>
              <a:gd name="connsiteY2" fmla="*/ 4410094 h 4410093"/>
              <a:gd name="connsiteX3" fmla="*/ 1882521 w 4295775"/>
              <a:gd name="connsiteY3" fmla="*/ 2532926 h 4410093"/>
              <a:gd name="connsiteX4" fmla="*/ 0 w 4295775"/>
              <a:gd name="connsiteY4" fmla="*/ 2177520 h 4410093"/>
              <a:gd name="connsiteX5" fmla="*/ 1777365 w 4295775"/>
              <a:gd name="connsiteY5" fmla="*/ 1907200 h 4410093"/>
              <a:gd name="connsiteX6" fmla="*/ 2147888 w 4295775"/>
              <a:gd name="connsiteY6" fmla="*/ 0 h 4410093"/>
              <a:gd name="connsiteX7" fmla="*/ 2518410 w 4295775"/>
              <a:gd name="connsiteY7" fmla="*/ 1907200 h 4410093"/>
              <a:gd name="connsiteX8" fmla="*/ 4295775 w 4295775"/>
              <a:gd name="connsiteY8" fmla="*/ 2177520 h 44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5775" h="4410093">
                <a:moveTo>
                  <a:pt x="4295775" y="2177520"/>
                </a:moveTo>
                <a:cubicBezTo>
                  <a:pt x="2958942" y="2177520"/>
                  <a:pt x="2578417" y="2317680"/>
                  <a:pt x="2413254" y="2532926"/>
                </a:cubicBezTo>
                <a:cubicBezTo>
                  <a:pt x="2182940" y="2863311"/>
                  <a:pt x="2152936" y="3719294"/>
                  <a:pt x="2147888" y="4410094"/>
                </a:cubicBezTo>
                <a:cubicBezTo>
                  <a:pt x="2142839" y="3719294"/>
                  <a:pt x="2112835" y="2863311"/>
                  <a:pt x="1882521" y="2532926"/>
                </a:cubicBezTo>
                <a:cubicBezTo>
                  <a:pt x="1717263" y="2317661"/>
                  <a:pt x="1336834" y="2177520"/>
                  <a:pt x="0" y="2177520"/>
                </a:cubicBezTo>
                <a:cubicBezTo>
                  <a:pt x="1326738" y="2177520"/>
                  <a:pt x="1597153" y="2067392"/>
                  <a:pt x="1777365" y="1907200"/>
                </a:cubicBezTo>
                <a:cubicBezTo>
                  <a:pt x="1957578" y="1747009"/>
                  <a:pt x="2147888" y="1571815"/>
                  <a:pt x="2147888" y="0"/>
                </a:cubicBezTo>
                <a:cubicBezTo>
                  <a:pt x="2147888" y="1571815"/>
                  <a:pt x="2338102" y="1747019"/>
                  <a:pt x="2518410" y="1907200"/>
                </a:cubicBezTo>
                <a:cubicBezTo>
                  <a:pt x="2698718" y="2067382"/>
                  <a:pt x="2969038" y="2177520"/>
                  <a:pt x="4295775" y="217752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31" name="爱设计-7"/>
          <p:cNvSpPr/>
          <p:nvPr/>
        </p:nvSpPr>
        <p:spPr>
          <a:xfrm>
            <a:off x="66357" y="6424801"/>
            <a:ext cx="1360487" cy="332997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8"/>
          <p:cNvSpPr txBox="1"/>
          <p:nvPr/>
        </p:nvSpPr>
        <p:spPr>
          <a:xfrm>
            <a:off x="1426811" y="6448167"/>
            <a:ext cx="3307113" cy="2962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</a:rPr>
              <a:t>AI EXPLORATION &amp; SECURITY</a:t>
            </a:r>
            <a:endParaRPr altLang="en-GB" sz="1400" dirty="0">
              <a:solidFill>
                <a:schemeClr val="tx1">
                  <a:lumMod val="85000"/>
                  <a:lumOff val="15000"/>
                </a:schemeClr>
              </a:solidFill>
              <a:latin typeface="Bernard MT Condensed" panose="02050806060905020404" charset="0"/>
              <a:ea typeface="OPPOSans H" panose="00020600040101010101" pitchFamily="18" charset="-122"/>
              <a:cs typeface="Bernard MT Condensed" panose="02050806060905020404" charset="0"/>
            </a:endParaRPr>
          </a:p>
        </p:txBody>
      </p:sp>
      <p:sp>
        <p:nvSpPr>
          <p:cNvPr id="1367" name="爱设计-9"/>
          <p:cNvSpPr txBox="1"/>
          <p:nvPr/>
        </p:nvSpPr>
        <p:spPr>
          <a:xfrm>
            <a:off x="3900805" y="6449060"/>
            <a:ext cx="7320280" cy="28448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</a:rPr>
              <a:t>Zhejiang University.Harbin Institute of Technology, Shenzhen.Renmin University of China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Bernard MT Condensed" panose="02050806060905020404" charset="0"/>
              <a:ea typeface="OPPOSans H" panose="00020600040101010101" pitchFamily="18" charset="-122"/>
              <a:cs typeface="Bernard MT Condensed" panose="02050806060905020404" charset="0"/>
            </a:endParaRPr>
          </a:p>
        </p:txBody>
      </p:sp>
      <p:pic>
        <p:nvPicPr>
          <p:cNvPr id="9" name="爱设计-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175500" y="-137844"/>
            <a:ext cx="5016500" cy="6995844"/>
          </a:xfrm>
          <a:prstGeom prst="rect">
            <a:avLst/>
          </a:prstGeom>
        </p:spPr>
      </p:pic>
      <p:sp>
        <p:nvSpPr>
          <p:cNvPr id="1333" name="爱设计-11-1"/>
          <p:cNvSpPr/>
          <p:nvPr/>
        </p:nvSpPr>
        <p:spPr>
          <a:xfrm>
            <a:off x="353060" y="2867025"/>
            <a:ext cx="556133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dirty="0">
                <a:solidFill>
                  <a:schemeClr val="accent3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AI探秘与安全守</a:t>
            </a:r>
            <a:r>
              <a:rPr lang="zh-CN" altLang="en-US" sz="6000" dirty="0">
                <a:solidFill>
                  <a:schemeClr val="accent3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  <a:sym typeface="+mn-ea"/>
              </a:rPr>
              <a:t>护的</a:t>
            </a:r>
            <a:r>
              <a:rPr lang="zh-CN" altLang="en-US" sz="6000" dirty="0">
                <a:solidFill>
                  <a:schemeClr val="accent2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  <a:sym typeface="+mn-ea"/>
              </a:rPr>
              <a:t>奇幻漂流</a:t>
            </a:r>
            <a:endParaRPr lang="zh-CN" altLang="en-US" sz="6000" dirty="0">
              <a:solidFill>
                <a:schemeClr val="accent2"/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36" name="爱设计-11-2"/>
          <p:cNvSpPr/>
          <p:nvPr/>
        </p:nvSpPr>
        <p:spPr>
          <a:xfrm>
            <a:off x="353060" y="1158875"/>
            <a:ext cx="653097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i="1" dirty="0">
                <a:solidFill>
                  <a:srgbClr val="FF7B18"/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</a:rPr>
              <a:t>A Fantastical Journey</a:t>
            </a:r>
            <a:r>
              <a:rPr lang="en-US" altLang="zh-CN" sz="3600" i="1" dirty="0">
                <a:solidFill>
                  <a:schemeClr val="accent3"/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</a:rPr>
              <a:t> into AI Exploration and Security</a:t>
            </a:r>
            <a:endParaRPr lang="en-US" altLang="zh-CN" sz="3600" i="1" dirty="0">
              <a:solidFill>
                <a:schemeClr val="accent3"/>
              </a:solidFill>
              <a:latin typeface="Bernard MT Condensed" panose="02050806060905020404" charset="0"/>
              <a:ea typeface="OPPOSans H" panose="00020600040101010101" pitchFamily="18" charset="-122"/>
              <a:cs typeface="Bernard MT Condensed" panose="02050806060905020404" charset="0"/>
            </a:endParaRPr>
          </a:p>
        </p:txBody>
      </p:sp>
      <p:sp>
        <p:nvSpPr>
          <p:cNvPr id="1339" name="爱设计-11-3"/>
          <p:cNvSpPr/>
          <p:nvPr/>
        </p:nvSpPr>
        <p:spPr>
          <a:xfrm rot="1314680">
            <a:off x="1442085" y="384175"/>
            <a:ext cx="855980" cy="878840"/>
          </a:xfrm>
          <a:custGeom>
            <a:avLst/>
            <a:gdLst>
              <a:gd name="connsiteX0" fmla="*/ 4295775 w 4295775"/>
              <a:gd name="connsiteY0" fmla="*/ 2177520 h 4410093"/>
              <a:gd name="connsiteX1" fmla="*/ 2413254 w 4295775"/>
              <a:gd name="connsiteY1" fmla="*/ 2532926 h 4410093"/>
              <a:gd name="connsiteX2" fmla="*/ 2147888 w 4295775"/>
              <a:gd name="connsiteY2" fmla="*/ 4410094 h 4410093"/>
              <a:gd name="connsiteX3" fmla="*/ 1882521 w 4295775"/>
              <a:gd name="connsiteY3" fmla="*/ 2532926 h 4410093"/>
              <a:gd name="connsiteX4" fmla="*/ 0 w 4295775"/>
              <a:gd name="connsiteY4" fmla="*/ 2177520 h 4410093"/>
              <a:gd name="connsiteX5" fmla="*/ 1777365 w 4295775"/>
              <a:gd name="connsiteY5" fmla="*/ 1907200 h 4410093"/>
              <a:gd name="connsiteX6" fmla="*/ 2147888 w 4295775"/>
              <a:gd name="connsiteY6" fmla="*/ 0 h 4410093"/>
              <a:gd name="connsiteX7" fmla="*/ 2518410 w 4295775"/>
              <a:gd name="connsiteY7" fmla="*/ 1907200 h 4410093"/>
              <a:gd name="connsiteX8" fmla="*/ 4295775 w 4295775"/>
              <a:gd name="connsiteY8" fmla="*/ 2177520 h 44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5775" h="4410093">
                <a:moveTo>
                  <a:pt x="4295775" y="2177520"/>
                </a:moveTo>
                <a:cubicBezTo>
                  <a:pt x="2958942" y="2177520"/>
                  <a:pt x="2578417" y="2317680"/>
                  <a:pt x="2413254" y="2532926"/>
                </a:cubicBezTo>
                <a:cubicBezTo>
                  <a:pt x="2182940" y="2863311"/>
                  <a:pt x="2152936" y="3719294"/>
                  <a:pt x="2147888" y="4410094"/>
                </a:cubicBezTo>
                <a:cubicBezTo>
                  <a:pt x="2142839" y="3719294"/>
                  <a:pt x="2112835" y="2863311"/>
                  <a:pt x="1882521" y="2532926"/>
                </a:cubicBezTo>
                <a:cubicBezTo>
                  <a:pt x="1717263" y="2317661"/>
                  <a:pt x="1336834" y="2177520"/>
                  <a:pt x="0" y="2177520"/>
                </a:cubicBezTo>
                <a:cubicBezTo>
                  <a:pt x="1326738" y="2177520"/>
                  <a:pt x="1597153" y="2067392"/>
                  <a:pt x="1777365" y="1907200"/>
                </a:cubicBezTo>
                <a:cubicBezTo>
                  <a:pt x="1957578" y="1747009"/>
                  <a:pt x="2147888" y="1571815"/>
                  <a:pt x="2147888" y="0"/>
                </a:cubicBezTo>
                <a:cubicBezTo>
                  <a:pt x="2147888" y="1571815"/>
                  <a:pt x="2338102" y="1747019"/>
                  <a:pt x="2518410" y="1907200"/>
                </a:cubicBezTo>
                <a:cubicBezTo>
                  <a:pt x="2698718" y="2067382"/>
                  <a:pt x="2969038" y="2177520"/>
                  <a:pt x="4295775" y="217752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416" name="爱设计-1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9159" y="5406862"/>
            <a:ext cx="998419" cy="458105"/>
          </a:xfrm>
          <a:prstGeom prst="rect">
            <a:avLst/>
          </a:prstGeom>
        </p:spPr>
      </p:pic>
      <p:sp>
        <p:nvSpPr>
          <p:cNvPr id="1417" name="爱设计-13"/>
          <p:cNvSpPr txBox="1"/>
          <p:nvPr/>
        </p:nvSpPr>
        <p:spPr>
          <a:xfrm>
            <a:off x="1964202" y="5457440"/>
            <a:ext cx="2080277" cy="33972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b="1" i="1" dirty="0">
                <a:solidFill>
                  <a:schemeClr val="accent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07.18——  07.19</a:t>
            </a:r>
            <a:endParaRPr lang="zh-CN" altLang="en-US" sz="1800" b="1" i="1" dirty="0">
              <a:solidFill>
                <a:schemeClr val="accent3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330" name="爱设计-14"/>
          <p:cNvSpPr/>
          <p:nvPr/>
        </p:nvSpPr>
        <p:spPr>
          <a:xfrm rot="900000">
            <a:off x="10878432" y="2760698"/>
            <a:ext cx="1280935" cy="1315024"/>
          </a:xfrm>
          <a:custGeom>
            <a:avLst/>
            <a:gdLst>
              <a:gd name="connsiteX0" fmla="*/ 4295775 w 4295775"/>
              <a:gd name="connsiteY0" fmla="*/ 2177520 h 4410093"/>
              <a:gd name="connsiteX1" fmla="*/ 2413254 w 4295775"/>
              <a:gd name="connsiteY1" fmla="*/ 2532926 h 4410093"/>
              <a:gd name="connsiteX2" fmla="*/ 2147888 w 4295775"/>
              <a:gd name="connsiteY2" fmla="*/ 4410094 h 4410093"/>
              <a:gd name="connsiteX3" fmla="*/ 1882521 w 4295775"/>
              <a:gd name="connsiteY3" fmla="*/ 2532926 h 4410093"/>
              <a:gd name="connsiteX4" fmla="*/ 0 w 4295775"/>
              <a:gd name="connsiteY4" fmla="*/ 2177520 h 4410093"/>
              <a:gd name="connsiteX5" fmla="*/ 1777365 w 4295775"/>
              <a:gd name="connsiteY5" fmla="*/ 1907200 h 4410093"/>
              <a:gd name="connsiteX6" fmla="*/ 2147888 w 4295775"/>
              <a:gd name="connsiteY6" fmla="*/ 0 h 4410093"/>
              <a:gd name="connsiteX7" fmla="*/ 2518410 w 4295775"/>
              <a:gd name="connsiteY7" fmla="*/ 1907200 h 4410093"/>
              <a:gd name="connsiteX8" fmla="*/ 4295775 w 4295775"/>
              <a:gd name="connsiteY8" fmla="*/ 2177520 h 44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5775" h="4410093">
                <a:moveTo>
                  <a:pt x="4295775" y="2177520"/>
                </a:moveTo>
                <a:cubicBezTo>
                  <a:pt x="2958942" y="2177520"/>
                  <a:pt x="2578417" y="2317680"/>
                  <a:pt x="2413254" y="2532926"/>
                </a:cubicBezTo>
                <a:cubicBezTo>
                  <a:pt x="2182940" y="2863311"/>
                  <a:pt x="2152936" y="3719294"/>
                  <a:pt x="2147888" y="4410094"/>
                </a:cubicBezTo>
                <a:cubicBezTo>
                  <a:pt x="2142839" y="3719294"/>
                  <a:pt x="2112835" y="2863311"/>
                  <a:pt x="1882521" y="2532926"/>
                </a:cubicBezTo>
                <a:cubicBezTo>
                  <a:pt x="1717263" y="2317661"/>
                  <a:pt x="1336834" y="2177520"/>
                  <a:pt x="0" y="2177520"/>
                </a:cubicBezTo>
                <a:cubicBezTo>
                  <a:pt x="1326738" y="2177520"/>
                  <a:pt x="1597153" y="2067392"/>
                  <a:pt x="1777365" y="1907200"/>
                </a:cubicBezTo>
                <a:cubicBezTo>
                  <a:pt x="1957578" y="1747009"/>
                  <a:pt x="2147888" y="1571815"/>
                  <a:pt x="2147888" y="0"/>
                </a:cubicBezTo>
                <a:cubicBezTo>
                  <a:pt x="2147888" y="1571815"/>
                  <a:pt x="2338102" y="1747019"/>
                  <a:pt x="2518410" y="1907200"/>
                </a:cubicBezTo>
                <a:cubicBezTo>
                  <a:pt x="2698718" y="2067382"/>
                  <a:pt x="2969038" y="2177520"/>
                  <a:pt x="4295775" y="217752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爱设计-5"/>
          <p:cNvSpPr/>
          <p:nvPr/>
        </p:nvSpPr>
        <p:spPr>
          <a:xfrm rot="19620000">
            <a:off x="4932045" y="4517390"/>
            <a:ext cx="1308100" cy="1343025"/>
          </a:xfrm>
          <a:custGeom>
            <a:avLst/>
            <a:gdLst>
              <a:gd name="connsiteX0" fmla="*/ 4295775 w 4295775"/>
              <a:gd name="connsiteY0" fmla="*/ 2177520 h 4410093"/>
              <a:gd name="connsiteX1" fmla="*/ 2413254 w 4295775"/>
              <a:gd name="connsiteY1" fmla="*/ 2532926 h 4410093"/>
              <a:gd name="connsiteX2" fmla="*/ 2147888 w 4295775"/>
              <a:gd name="connsiteY2" fmla="*/ 4410094 h 4410093"/>
              <a:gd name="connsiteX3" fmla="*/ 1882521 w 4295775"/>
              <a:gd name="connsiteY3" fmla="*/ 2532926 h 4410093"/>
              <a:gd name="connsiteX4" fmla="*/ 0 w 4295775"/>
              <a:gd name="connsiteY4" fmla="*/ 2177520 h 4410093"/>
              <a:gd name="connsiteX5" fmla="*/ 1777365 w 4295775"/>
              <a:gd name="connsiteY5" fmla="*/ 1907200 h 4410093"/>
              <a:gd name="connsiteX6" fmla="*/ 2147888 w 4295775"/>
              <a:gd name="connsiteY6" fmla="*/ 0 h 4410093"/>
              <a:gd name="connsiteX7" fmla="*/ 2518410 w 4295775"/>
              <a:gd name="connsiteY7" fmla="*/ 1907200 h 4410093"/>
              <a:gd name="connsiteX8" fmla="*/ 4295775 w 4295775"/>
              <a:gd name="connsiteY8" fmla="*/ 2177520 h 44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5775" h="4410093">
                <a:moveTo>
                  <a:pt x="4295775" y="2177520"/>
                </a:moveTo>
                <a:cubicBezTo>
                  <a:pt x="2958942" y="2177520"/>
                  <a:pt x="2578417" y="2317680"/>
                  <a:pt x="2413254" y="2532926"/>
                </a:cubicBezTo>
                <a:cubicBezTo>
                  <a:pt x="2182940" y="2863311"/>
                  <a:pt x="2152936" y="3719294"/>
                  <a:pt x="2147888" y="4410094"/>
                </a:cubicBezTo>
                <a:cubicBezTo>
                  <a:pt x="2142839" y="3719294"/>
                  <a:pt x="2112835" y="2863311"/>
                  <a:pt x="1882521" y="2532926"/>
                </a:cubicBezTo>
                <a:cubicBezTo>
                  <a:pt x="1717263" y="2317661"/>
                  <a:pt x="1336834" y="2177520"/>
                  <a:pt x="0" y="2177520"/>
                </a:cubicBezTo>
                <a:cubicBezTo>
                  <a:pt x="1326738" y="2177520"/>
                  <a:pt x="1597153" y="2067392"/>
                  <a:pt x="1777365" y="1907200"/>
                </a:cubicBezTo>
                <a:cubicBezTo>
                  <a:pt x="1957578" y="1747009"/>
                  <a:pt x="2147888" y="1571815"/>
                  <a:pt x="2147888" y="0"/>
                </a:cubicBezTo>
                <a:cubicBezTo>
                  <a:pt x="2147888" y="1571815"/>
                  <a:pt x="2338102" y="1747019"/>
                  <a:pt x="2518410" y="1907200"/>
                </a:cubicBezTo>
                <a:cubicBezTo>
                  <a:pt x="2698718" y="2067382"/>
                  <a:pt x="2969038" y="2177520"/>
                  <a:pt x="4295775" y="217752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" name="爱设计-11-3"/>
          <p:cNvSpPr/>
          <p:nvPr/>
        </p:nvSpPr>
        <p:spPr>
          <a:xfrm rot="17454680">
            <a:off x="5831840" y="1405890"/>
            <a:ext cx="1123315" cy="1153795"/>
          </a:xfrm>
          <a:custGeom>
            <a:avLst/>
            <a:gdLst>
              <a:gd name="connsiteX0" fmla="*/ 4295775 w 4295775"/>
              <a:gd name="connsiteY0" fmla="*/ 2177520 h 4410093"/>
              <a:gd name="connsiteX1" fmla="*/ 2413254 w 4295775"/>
              <a:gd name="connsiteY1" fmla="*/ 2532926 h 4410093"/>
              <a:gd name="connsiteX2" fmla="*/ 2147888 w 4295775"/>
              <a:gd name="connsiteY2" fmla="*/ 4410094 h 4410093"/>
              <a:gd name="connsiteX3" fmla="*/ 1882521 w 4295775"/>
              <a:gd name="connsiteY3" fmla="*/ 2532926 h 4410093"/>
              <a:gd name="connsiteX4" fmla="*/ 0 w 4295775"/>
              <a:gd name="connsiteY4" fmla="*/ 2177520 h 4410093"/>
              <a:gd name="connsiteX5" fmla="*/ 1777365 w 4295775"/>
              <a:gd name="connsiteY5" fmla="*/ 1907200 h 4410093"/>
              <a:gd name="connsiteX6" fmla="*/ 2147888 w 4295775"/>
              <a:gd name="connsiteY6" fmla="*/ 0 h 4410093"/>
              <a:gd name="connsiteX7" fmla="*/ 2518410 w 4295775"/>
              <a:gd name="connsiteY7" fmla="*/ 1907200 h 4410093"/>
              <a:gd name="connsiteX8" fmla="*/ 4295775 w 4295775"/>
              <a:gd name="connsiteY8" fmla="*/ 2177520 h 44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5775" h="4410093">
                <a:moveTo>
                  <a:pt x="4295775" y="2177520"/>
                </a:moveTo>
                <a:cubicBezTo>
                  <a:pt x="2958942" y="2177520"/>
                  <a:pt x="2578417" y="2317680"/>
                  <a:pt x="2413254" y="2532926"/>
                </a:cubicBezTo>
                <a:cubicBezTo>
                  <a:pt x="2182940" y="2863311"/>
                  <a:pt x="2152936" y="3719294"/>
                  <a:pt x="2147888" y="4410094"/>
                </a:cubicBezTo>
                <a:cubicBezTo>
                  <a:pt x="2142839" y="3719294"/>
                  <a:pt x="2112835" y="2863311"/>
                  <a:pt x="1882521" y="2532926"/>
                </a:cubicBezTo>
                <a:cubicBezTo>
                  <a:pt x="1717263" y="2317661"/>
                  <a:pt x="1336834" y="2177520"/>
                  <a:pt x="0" y="2177520"/>
                </a:cubicBezTo>
                <a:cubicBezTo>
                  <a:pt x="1326738" y="2177520"/>
                  <a:pt x="1597153" y="2067392"/>
                  <a:pt x="1777365" y="1907200"/>
                </a:cubicBezTo>
                <a:cubicBezTo>
                  <a:pt x="1957578" y="1747009"/>
                  <a:pt x="2147888" y="1571815"/>
                  <a:pt x="2147888" y="0"/>
                </a:cubicBezTo>
                <a:cubicBezTo>
                  <a:pt x="2147888" y="1571815"/>
                  <a:pt x="2338102" y="1747019"/>
                  <a:pt x="2518410" y="1907200"/>
                </a:cubicBezTo>
                <a:cubicBezTo>
                  <a:pt x="2698718" y="2067382"/>
                  <a:pt x="2969038" y="2177520"/>
                  <a:pt x="4295775" y="217752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Freeform 9"/>
          <p:cNvSpPr/>
          <p:nvPr/>
        </p:nvSpPr>
        <p:spPr>
          <a:xfrm>
            <a:off x="-12700" y="620522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1" name="Freeform 8"/>
          <p:cNvSpPr/>
          <p:nvPr/>
        </p:nvSpPr>
        <p:spPr>
          <a:xfrm>
            <a:off x="685800" y="62052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3" name="Freeform 10"/>
          <p:cNvSpPr/>
          <p:nvPr/>
        </p:nvSpPr>
        <p:spPr>
          <a:xfrm>
            <a:off x="685800" y="62052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1A3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65" name="Freeform 5"/>
          <p:cNvSpPr/>
          <p:nvPr/>
        </p:nvSpPr>
        <p:spPr>
          <a:xfrm>
            <a:off x="889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6" name="Freeform 6"/>
          <p:cNvSpPr/>
          <p:nvPr/>
        </p:nvSpPr>
        <p:spPr>
          <a:xfrm>
            <a:off x="889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7" name="Freeform 7"/>
          <p:cNvSpPr/>
          <p:nvPr/>
        </p:nvSpPr>
        <p:spPr>
          <a:xfrm>
            <a:off x="698500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8" name="Freeform 8"/>
          <p:cNvSpPr/>
          <p:nvPr/>
        </p:nvSpPr>
        <p:spPr>
          <a:xfrm>
            <a:off x="698500" y="6985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9" name="Freeform 9"/>
          <p:cNvSpPr/>
          <p:nvPr/>
        </p:nvSpPr>
        <p:spPr>
          <a:xfrm>
            <a:off x="0" y="69850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0" name="Freeform 10"/>
          <p:cNvSpPr/>
          <p:nvPr/>
        </p:nvSpPr>
        <p:spPr>
          <a:xfrm>
            <a:off x="698500" y="6985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1" name="Freeform 11"/>
          <p:cNvSpPr/>
          <p:nvPr/>
        </p:nvSpPr>
        <p:spPr>
          <a:xfrm flipV="1">
            <a:off x="711200" y="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" name="AutoShape 4"/>
          <p:cNvSpPr/>
          <p:nvPr/>
        </p:nvSpPr>
        <p:spPr>
          <a:xfrm>
            <a:off x="1587500" y="139700"/>
            <a:ext cx="6846032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sz="2800" b="1">
                <a:solidFill>
                  <a:schemeClr val="tx2">
                    <a:lumMod val="60000"/>
                    <a:lumOff val="4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认识几位AI学霸明星</a:t>
            </a:r>
            <a:endParaRPr lang="en-US" sz="2800" b="1">
              <a:solidFill>
                <a:schemeClr val="tx2">
                  <a:lumMod val="60000"/>
                  <a:lumOff val="4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73" name="Freeform 5"/>
          <p:cNvSpPr/>
          <p:nvPr/>
        </p:nvSpPr>
        <p:spPr>
          <a:xfrm>
            <a:off x="-11811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4" name="Freeform 6"/>
          <p:cNvSpPr/>
          <p:nvPr/>
        </p:nvSpPr>
        <p:spPr>
          <a:xfrm>
            <a:off x="-11811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5" name="Freeform 7"/>
          <p:cNvSpPr/>
          <p:nvPr/>
        </p:nvSpPr>
        <p:spPr>
          <a:xfrm>
            <a:off x="685800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6" name="Freeform 8"/>
          <p:cNvSpPr/>
          <p:nvPr/>
        </p:nvSpPr>
        <p:spPr>
          <a:xfrm>
            <a:off x="685800" y="20701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7" name="Freeform 9"/>
          <p:cNvSpPr/>
          <p:nvPr/>
        </p:nvSpPr>
        <p:spPr>
          <a:xfrm>
            <a:off x="-12700" y="207010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8" name="Freeform 10"/>
          <p:cNvSpPr/>
          <p:nvPr/>
        </p:nvSpPr>
        <p:spPr>
          <a:xfrm>
            <a:off x="685800" y="20701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9" name="Freeform 11"/>
          <p:cNvSpPr/>
          <p:nvPr/>
        </p:nvSpPr>
        <p:spPr>
          <a:xfrm flipV="1">
            <a:off x="698500" y="13716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4" name="Freeform 5"/>
          <p:cNvSpPr/>
          <p:nvPr/>
        </p:nvSpPr>
        <p:spPr>
          <a:xfrm>
            <a:off x="1524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5" name="Freeform 6"/>
          <p:cNvSpPr/>
          <p:nvPr/>
        </p:nvSpPr>
        <p:spPr>
          <a:xfrm>
            <a:off x="1524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6" name="Freeform 7"/>
          <p:cNvSpPr/>
          <p:nvPr/>
        </p:nvSpPr>
        <p:spPr>
          <a:xfrm>
            <a:off x="699135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7" name="Freeform 8"/>
          <p:cNvSpPr/>
          <p:nvPr/>
        </p:nvSpPr>
        <p:spPr>
          <a:xfrm>
            <a:off x="699135" y="34264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8" name="Freeform 9"/>
          <p:cNvSpPr/>
          <p:nvPr/>
        </p:nvSpPr>
        <p:spPr>
          <a:xfrm>
            <a:off x="635" y="342646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9" name="Freeform 10"/>
          <p:cNvSpPr/>
          <p:nvPr/>
        </p:nvSpPr>
        <p:spPr>
          <a:xfrm>
            <a:off x="699135" y="34264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0" name="Freeform 11"/>
          <p:cNvSpPr/>
          <p:nvPr/>
        </p:nvSpPr>
        <p:spPr>
          <a:xfrm flipV="1">
            <a:off x="711835" y="27279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1" name="Freeform 5"/>
          <p:cNvSpPr/>
          <p:nvPr/>
        </p:nvSpPr>
        <p:spPr>
          <a:xfrm>
            <a:off x="-11176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2" name="Freeform 6"/>
          <p:cNvSpPr/>
          <p:nvPr/>
        </p:nvSpPr>
        <p:spPr>
          <a:xfrm>
            <a:off x="-11176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3" name="Freeform 7"/>
          <p:cNvSpPr/>
          <p:nvPr/>
        </p:nvSpPr>
        <p:spPr>
          <a:xfrm>
            <a:off x="686435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4" name="Freeform 8"/>
          <p:cNvSpPr/>
          <p:nvPr/>
        </p:nvSpPr>
        <p:spPr>
          <a:xfrm>
            <a:off x="686435" y="47828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5" name="Freeform 9"/>
          <p:cNvSpPr/>
          <p:nvPr/>
        </p:nvSpPr>
        <p:spPr>
          <a:xfrm>
            <a:off x="-12065" y="478282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6" name="Freeform 10"/>
          <p:cNvSpPr/>
          <p:nvPr/>
        </p:nvSpPr>
        <p:spPr>
          <a:xfrm>
            <a:off x="686435" y="47828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7" name="Freeform 11"/>
          <p:cNvSpPr/>
          <p:nvPr/>
        </p:nvSpPr>
        <p:spPr>
          <a:xfrm flipV="1">
            <a:off x="699135" y="40843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8" name="Freeform 5"/>
          <p:cNvSpPr/>
          <p:nvPr/>
        </p:nvSpPr>
        <p:spPr>
          <a:xfrm>
            <a:off x="-11811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9" name="Freeform 6"/>
          <p:cNvSpPr/>
          <p:nvPr/>
        </p:nvSpPr>
        <p:spPr>
          <a:xfrm>
            <a:off x="-11811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0" name="Freeform 7"/>
          <p:cNvSpPr/>
          <p:nvPr/>
        </p:nvSpPr>
        <p:spPr>
          <a:xfrm>
            <a:off x="685800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4" name="Freeform 11"/>
          <p:cNvSpPr/>
          <p:nvPr/>
        </p:nvSpPr>
        <p:spPr>
          <a:xfrm flipV="1">
            <a:off x="698500" y="55067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1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587500" y="850900"/>
            <a:ext cx="3949700" cy="927100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 l="13031" t="38977" r="9840" b="37380"/>
          <a:stretch>
            <a:fillRect/>
          </a:stretch>
        </p:blipFill>
        <p:spPr>
          <a:xfrm>
            <a:off x="76200" y="2095500"/>
            <a:ext cx="3683000" cy="9398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5" name="Picture 18"/>
          <p:cNvPicPr>
            <a:picLocks noChangeAspect="1"/>
          </p:cNvPicPr>
          <p:nvPr/>
        </p:nvPicPr>
        <p:blipFill>
          <a:blip r:embed="rId3"/>
          <a:srcRect l="20792" t="17543" r="19801" b="15204"/>
          <a:stretch>
            <a:fillRect/>
          </a:stretch>
        </p:blipFill>
        <p:spPr>
          <a:xfrm>
            <a:off x="4013200" y="1933575"/>
            <a:ext cx="2286000" cy="1460500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</p:spPr>
      </p:pic>
      <p:pic>
        <p:nvPicPr>
          <p:cNvPr id="6" name="Picture 17"/>
          <p:cNvPicPr>
            <a:picLocks noChangeAspect="1"/>
          </p:cNvPicPr>
          <p:nvPr/>
        </p:nvPicPr>
        <p:blipFill>
          <a:blip r:embed="rId4"/>
          <a:srcRect l="10298" t="33039" r="9485" b="29955"/>
          <a:stretch>
            <a:fillRect/>
          </a:stretch>
        </p:blipFill>
        <p:spPr>
          <a:xfrm>
            <a:off x="1422400" y="3581400"/>
            <a:ext cx="3759200" cy="10668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5"/>
          <a:srcRect l="32233" t="36734" r="28349" b="34110"/>
          <a:stretch>
            <a:fillRect/>
          </a:stretch>
        </p:blipFill>
        <p:spPr>
          <a:xfrm>
            <a:off x="162560" y="4850130"/>
            <a:ext cx="2578100" cy="1270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9" name="Picture 2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88945" y="4850130"/>
            <a:ext cx="3111500" cy="1181100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</p:spPr>
      </p:pic>
      <p:sp>
        <p:nvSpPr>
          <p:cNvPr id="10" name="AutoShape 3"/>
          <p:cNvSpPr/>
          <p:nvPr/>
        </p:nvSpPr>
        <p:spPr>
          <a:xfrm>
            <a:off x="6578600" y="285750"/>
            <a:ext cx="5245100" cy="5647690"/>
          </a:xfrm>
          <a:prstGeom prst="roundRect">
            <a:avLst>
              <a:gd name="adj" fmla="val 0"/>
            </a:avLst>
          </a:prstGeom>
          <a:noFill/>
          <a:ln w="254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indent="127000" algn="l">
              <a:lnSpc>
                <a:spcPct val="135000"/>
              </a:lnSpc>
              <a:buClrTx/>
              <a:buSzTx/>
              <a:buFontTx/>
            </a:pPr>
            <a:r>
              <a:rPr lang="en-US" sz="2000" b="1" i="0" u="none" strike="noStrike">
                <a:solidFill>
                  <a:srgbClr val="4679A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01. 豆包 (Doubao) —— 懂你的全能伙伴</a:t>
            </a:r>
            <a:endParaRPr lang="en-US" sz="2000" b="1">
              <a:solidFill>
                <a:srgbClr val="4679A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  <a:p>
            <a:pPr marL="0" algn="l">
              <a:lnSpc>
                <a:spcPct val="117000"/>
              </a:lnSpc>
              <a:buClrTx/>
              <a:buSzTx/>
              <a:buFontTx/>
            </a:pP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它是最懂中文的AI小能手，不仅能像朋友一样陪你聊天谈心，还能帮你</a:t>
            </a:r>
            <a:r>
              <a:rPr lang="en-US" b="1" i="0" u="none" strike="noStrike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拍照改作文、规划周末活动、解答生活里的各种小疑问</a:t>
            </a:r>
            <a:r>
              <a:rPr lang="en-US" b="0" i="0" u="none" strike="noStrike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，</a:t>
            </a: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是学习和生活中贴心又靠谱的好帮手。</a:t>
            </a:r>
            <a:endParaRPr lang="en-US" sz="1800" b="0" i="0" u="none" strike="noStrike">
              <a:solidFill>
                <a:schemeClr val="bg1">
                  <a:lumMod val="7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0" indent="127000" algn="l">
              <a:lnSpc>
                <a:spcPct val="135000"/>
              </a:lnSpc>
              <a:spcBef>
                <a:spcPts val="1500"/>
              </a:spcBef>
              <a:buClrTx/>
              <a:buSzTx/>
              <a:buFontTx/>
            </a:pPr>
            <a:r>
              <a:rPr lang="en-US" sz="2000" b="1" i="0" u="none" strike="noStrike">
                <a:solidFill>
                  <a:srgbClr val="4679A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02. ChatGPT —— 创意满分的知识大师</a:t>
            </a:r>
            <a:endParaRPr lang="en-US" sz="2000" b="1" i="0" u="none" strike="noStrike">
              <a:solidFill>
                <a:srgbClr val="4679A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0" indent="0" algn="l">
              <a:lnSpc>
                <a:spcPct val="117000"/>
              </a:lnSpc>
            </a:pP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这位AI拥有超丰富的知识储备，就像一个装满智慧的百宝箱。无论是回答天文地理的问题，还是帮你</a:t>
            </a:r>
            <a:r>
              <a:rPr lang="en-US" b="1" i="0" u="none" strike="noStrike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编写童话、创作诗歌，甚至是出谋划策想点子</a:t>
            </a: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，它都能给你带来满满的惊喜和灵感。</a:t>
            </a:r>
            <a:endParaRPr lang="en-US" sz="1800" b="0" i="0" u="none" strike="noStrike">
              <a:solidFill>
                <a:schemeClr val="bg1">
                  <a:lumMod val="7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0" indent="127000" algn="l">
              <a:lnSpc>
                <a:spcPct val="135000"/>
              </a:lnSpc>
              <a:spcBef>
                <a:spcPts val="1500"/>
              </a:spcBef>
              <a:buClrTx/>
              <a:buSzTx/>
              <a:buFontTx/>
            </a:pPr>
            <a:r>
              <a:rPr lang="en-US" sz="2000" b="1" i="0" u="none" strike="noStrike">
                <a:solidFill>
                  <a:srgbClr val="4679A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03. 文心一言 —— 严谨耐心的学习辅导员</a:t>
            </a:r>
            <a:endParaRPr lang="en-US" sz="2000" b="1" i="0" u="none" strike="noStrike">
              <a:solidFill>
                <a:srgbClr val="4679A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0" indent="0" algn="l">
              <a:lnSpc>
                <a:spcPct val="117000"/>
              </a:lnSpc>
            </a:pP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它像一位认真负责的老师，严谨又细致。遇到不会的难题，</a:t>
            </a:r>
            <a:r>
              <a:rPr lang="en-US" b="1" i="0" u="none" strike="noStrike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它会一步步帮你梳理思路、讲解答案</a:t>
            </a: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；学习上需要</a:t>
            </a:r>
            <a:r>
              <a:rPr lang="en-US" b="1" i="0" u="none" strike="noStrike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总结知识点</a:t>
            </a: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，它也能帮你整理得清清楚楚，是辅导我们高效学习的好助手。</a:t>
            </a:r>
            <a:endParaRPr lang="en-US" sz="1600" b="0" i="0" u="none" strike="noStrike">
              <a:solidFill>
                <a:srgbClr val="595959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1A3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2" name="Freeform 3"/>
          <p:cNvSpPr/>
          <p:nvPr/>
        </p:nvSpPr>
        <p:spPr>
          <a:xfrm>
            <a:off x="-12700" y="1968500"/>
            <a:ext cx="1422748" cy="1310552"/>
          </a:xfrm>
          <a:custGeom>
            <a:avLst/>
            <a:gdLst/>
            <a:ahLst/>
            <a:cxnLst/>
            <a:rect l="l" t="t" r="r" b="b"/>
            <a:pathLst>
              <a:path w="1422748" h="1310552">
                <a:moveTo>
                  <a:pt x="765844" y="0"/>
                </a:moveTo>
                <a:lnTo>
                  <a:pt x="0" y="0"/>
                </a:lnTo>
                <a:lnTo>
                  <a:pt x="0" y="1310552"/>
                </a:lnTo>
                <a:lnTo>
                  <a:pt x="765844" y="1310552"/>
                </a:lnTo>
                <a:lnTo>
                  <a:pt x="1422748" y="655277"/>
                </a:lnTo>
                <a:lnTo>
                  <a:pt x="765844" y="0"/>
                </a:lnTo>
                <a:close/>
              </a:path>
            </a:pathLst>
          </a:custGeom>
          <a:solidFill>
            <a:srgbClr val="D9D9D9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8" name="Freeform 4"/>
          <p:cNvSpPr/>
          <p:nvPr/>
        </p:nvSpPr>
        <p:spPr>
          <a:xfrm>
            <a:off x="-12700" y="3352800"/>
            <a:ext cx="1422748" cy="1312181"/>
          </a:xfrm>
          <a:custGeom>
            <a:avLst/>
            <a:gdLst/>
            <a:ahLst/>
            <a:cxnLst/>
            <a:rect l="l" t="t" r="r" b="b"/>
            <a:pathLst>
              <a:path w="1422748" h="1312181">
                <a:moveTo>
                  <a:pt x="765844" y="1312181"/>
                </a:moveTo>
                <a:lnTo>
                  <a:pt x="0" y="1312181"/>
                </a:lnTo>
                <a:lnTo>
                  <a:pt x="0" y="0"/>
                </a:lnTo>
                <a:lnTo>
                  <a:pt x="765844" y="0"/>
                </a:lnTo>
                <a:lnTo>
                  <a:pt x="1422748" y="656904"/>
                </a:lnTo>
                <a:lnTo>
                  <a:pt x="765844" y="1312181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7" name="Freeform 5"/>
          <p:cNvSpPr/>
          <p:nvPr/>
        </p:nvSpPr>
        <p:spPr>
          <a:xfrm>
            <a:off x="876300" y="1968500"/>
            <a:ext cx="1310552" cy="1310552"/>
          </a:xfrm>
          <a:custGeom>
            <a:avLst/>
            <a:gdLst/>
            <a:ahLst/>
            <a:cxnLst/>
            <a:rect l="l" t="t" r="r" b="b"/>
            <a:pathLst>
              <a:path w="1310552" h="1310552">
                <a:moveTo>
                  <a:pt x="1310552" y="1310552"/>
                </a:moveTo>
                <a:lnTo>
                  <a:pt x="0" y="0"/>
                </a:lnTo>
                <a:lnTo>
                  <a:pt x="1310552" y="0"/>
                </a:lnTo>
                <a:lnTo>
                  <a:pt x="1310552" y="131055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4" name="Freeform 6"/>
          <p:cNvSpPr/>
          <p:nvPr/>
        </p:nvSpPr>
        <p:spPr>
          <a:xfrm>
            <a:off x="876300" y="1968500"/>
            <a:ext cx="1310552" cy="1310552"/>
          </a:xfrm>
          <a:custGeom>
            <a:avLst/>
            <a:gdLst/>
            <a:ahLst/>
            <a:cxnLst/>
            <a:rect l="l" t="t" r="r" b="b"/>
            <a:pathLst>
              <a:path w="1310552" h="1310552">
                <a:moveTo>
                  <a:pt x="1310552" y="0"/>
                </a:moveTo>
                <a:lnTo>
                  <a:pt x="0" y="1310552"/>
                </a:lnTo>
                <a:lnTo>
                  <a:pt x="1310552" y="1310552"/>
                </a:lnTo>
                <a:lnTo>
                  <a:pt x="1310552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2" name="Freeform 7"/>
          <p:cNvSpPr/>
          <p:nvPr/>
        </p:nvSpPr>
        <p:spPr>
          <a:xfrm>
            <a:off x="2260600" y="1968500"/>
            <a:ext cx="1310552" cy="1310552"/>
          </a:xfrm>
          <a:custGeom>
            <a:avLst/>
            <a:gdLst/>
            <a:ahLst/>
            <a:cxnLst/>
            <a:rect l="l" t="t" r="r" b="b"/>
            <a:pathLst>
              <a:path w="1310552" h="1310552">
                <a:moveTo>
                  <a:pt x="1310552" y="1310552"/>
                </a:moveTo>
                <a:lnTo>
                  <a:pt x="0" y="0"/>
                </a:lnTo>
                <a:lnTo>
                  <a:pt x="0" y="1310552"/>
                </a:lnTo>
                <a:lnTo>
                  <a:pt x="1310552" y="131055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3" name="Freeform 8"/>
          <p:cNvSpPr/>
          <p:nvPr/>
        </p:nvSpPr>
        <p:spPr>
          <a:xfrm>
            <a:off x="2260600" y="3352800"/>
            <a:ext cx="1310552" cy="1312181"/>
          </a:xfrm>
          <a:custGeom>
            <a:avLst/>
            <a:gdLst/>
            <a:ahLst/>
            <a:cxnLst/>
            <a:rect l="l" t="t" r="r" b="b"/>
            <a:pathLst>
              <a:path w="1310552" h="1312181">
                <a:moveTo>
                  <a:pt x="0" y="1312181"/>
                </a:moveTo>
                <a:lnTo>
                  <a:pt x="1310552" y="0"/>
                </a:lnTo>
                <a:lnTo>
                  <a:pt x="0" y="0"/>
                </a:lnTo>
                <a:lnTo>
                  <a:pt x="0" y="1312181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4" name="Freeform 9"/>
          <p:cNvSpPr/>
          <p:nvPr/>
        </p:nvSpPr>
        <p:spPr>
          <a:xfrm>
            <a:off x="876300" y="3365500"/>
            <a:ext cx="1310552" cy="1310552"/>
          </a:xfrm>
          <a:custGeom>
            <a:avLst/>
            <a:gdLst/>
            <a:ahLst/>
            <a:cxnLst/>
            <a:rect l="l" t="t" r="r" b="b"/>
            <a:pathLst>
              <a:path w="1310552" h="1310552">
                <a:moveTo>
                  <a:pt x="0" y="1310552"/>
                </a:moveTo>
                <a:lnTo>
                  <a:pt x="1310552" y="0"/>
                </a:lnTo>
                <a:lnTo>
                  <a:pt x="1310552" y="1310552"/>
                </a:lnTo>
                <a:lnTo>
                  <a:pt x="0" y="1310552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5" name="Freeform 10"/>
          <p:cNvSpPr/>
          <p:nvPr/>
        </p:nvSpPr>
        <p:spPr>
          <a:xfrm>
            <a:off x="863600" y="3352800"/>
            <a:ext cx="1312181" cy="1312181"/>
          </a:xfrm>
          <a:custGeom>
            <a:avLst/>
            <a:gdLst/>
            <a:ahLst/>
            <a:cxnLst/>
            <a:rect l="l" t="t" r="r" b="b"/>
            <a:pathLst>
              <a:path w="1312181" h="1312181">
                <a:moveTo>
                  <a:pt x="1312181" y="1312181"/>
                </a:moveTo>
                <a:lnTo>
                  <a:pt x="0" y="0"/>
                </a:lnTo>
                <a:lnTo>
                  <a:pt x="1312181" y="0"/>
                </a:lnTo>
                <a:lnTo>
                  <a:pt x="1312181" y="1312181"/>
                </a:lnTo>
                <a:close/>
              </a:path>
            </a:pathLst>
          </a:custGeom>
          <a:solidFill>
            <a:srgbClr val="DBDBDB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6" name="Freeform 11"/>
          <p:cNvSpPr/>
          <p:nvPr/>
        </p:nvSpPr>
        <p:spPr>
          <a:xfrm>
            <a:off x="2019300" y="3746500"/>
            <a:ext cx="159348" cy="391866"/>
          </a:xfrm>
          <a:custGeom>
            <a:avLst/>
            <a:gdLst/>
            <a:ahLst/>
            <a:cxnLst/>
            <a:rect l="l" t="t" r="r" b="b"/>
            <a:pathLst>
              <a:path w="159348" h="391866">
                <a:moveTo>
                  <a:pt x="159348" y="0"/>
                </a:moveTo>
                <a:lnTo>
                  <a:pt x="159348" y="0"/>
                </a:lnTo>
                <a:lnTo>
                  <a:pt x="143088" y="3252"/>
                </a:lnTo>
                <a:lnTo>
                  <a:pt x="125202" y="11382"/>
                </a:lnTo>
                <a:lnTo>
                  <a:pt x="110567" y="17885"/>
                </a:lnTo>
                <a:lnTo>
                  <a:pt x="95935" y="26016"/>
                </a:lnTo>
                <a:lnTo>
                  <a:pt x="81300" y="34146"/>
                </a:lnTo>
                <a:lnTo>
                  <a:pt x="69919" y="45528"/>
                </a:lnTo>
                <a:lnTo>
                  <a:pt x="56910" y="56910"/>
                </a:lnTo>
                <a:lnTo>
                  <a:pt x="45528" y="68292"/>
                </a:lnTo>
                <a:lnTo>
                  <a:pt x="35772" y="82926"/>
                </a:lnTo>
                <a:lnTo>
                  <a:pt x="27642" y="97560"/>
                </a:lnTo>
                <a:lnTo>
                  <a:pt x="17885" y="110567"/>
                </a:lnTo>
                <a:lnTo>
                  <a:pt x="11382" y="128454"/>
                </a:lnTo>
                <a:lnTo>
                  <a:pt x="6504" y="143088"/>
                </a:lnTo>
                <a:lnTo>
                  <a:pt x="3252" y="160974"/>
                </a:lnTo>
                <a:lnTo>
                  <a:pt x="1626" y="177234"/>
                </a:lnTo>
                <a:lnTo>
                  <a:pt x="0" y="196746"/>
                </a:lnTo>
                <a:lnTo>
                  <a:pt x="0" y="196746"/>
                </a:lnTo>
                <a:lnTo>
                  <a:pt x="1626" y="213006"/>
                </a:lnTo>
                <a:lnTo>
                  <a:pt x="3252" y="232518"/>
                </a:lnTo>
                <a:lnTo>
                  <a:pt x="6504" y="248778"/>
                </a:lnTo>
                <a:lnTo>
                  <a:pt x="11382" y="263412"/>
                </a:lnTo>
                <a:lnTo>
                  <a:pt x="17885" y="279672"/>
                </a:lnTo>
                <a:lnTo>
                  <a:pt x="27642" y="294306"/>
                </a:lnTo>
                <a:lnTo>
                  <a:pt x="35772" y="310566"/>
                </a:lnTo>
                <a:lnTo>
                  <a:pt x="45528" y="323574"/>
                </a:lnTo>
                <a:lnTo>
                  <a:pt x="56910" y="334956"/>
                </a:lnTo>
                <a:lnTo>
                  <a:pt x="69919" y="347963"/>
                </a:lnTo>
                <a:lnTo>
                  <a:pt x="81300" y="357720"/>
                </a:lnTo>
                <a:lnTo>
                  <a:pt x="95935" y="365850"/>
                </a:lnTo>
                <a:lnTo>
                  <a:pt x="110567" y="373979"/>
                </a:lnTo>
                <a:lnTo>
                  <a:pt x="125202" y="382110"/>
                </a:lnTo>
                <a:lnTo>
                  <a:pt x="143088" y="386988"/>
                </a:lnTo>
                <a:lnTo>
                  <a:pt x="159348" y="391866"/>
                </a:lnTo>
                <a:lnTo>
                  <a:pt x="159348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7" name="Freeform 12"/>
          <p:cNvSpPr/>
          <p:nvPr/>
        </p:nvSpPr>
        <p:spPr>
          <a:xfrm>
            <a:off x="1803400" y="4165600"/>
            <a:ext cx="378858" cy="500808"/>
          </a:xfrm>
          <a:custGeom>
            <a:avLst/>
            <a:gdLst/>
            <a:ahLst/>
            <a:cxnLst/>
            <a:rect l="l" t="t" r="r" b="b"/>
            <a:pathLst>
              <a:path w="378858" h="500808">
                <a:moveTo>
                  <a:pt x="330078" y="0"/>
                </a:moveTo>
                <a:lnTo>
                  <a:pt x="330078" y="0"/>
                </a:lnTo>
                <a:lnTo>
                  <a:pt x="295932" y="0"/>
                </a:lnTo>
                <a:lnTo>
                  <a:pt x="255281" y="3252"/>
                </a:lnTo>
                <a:lnTo>
                  <a:pt x="209754" y="9756"/>
                </a:lnTo>
                <a:lnTo>
                  <a:pt x="185364" y="13009"/>
                </a:lnTo>
                <a:lnTo>
                  <a:pt x="160974" y="19512"/>
                </a:lnTo>
                <a:lnTo>
                  <a:pt x="138210" y="26016"/>
                </a:lnTo>
                <a:lnTo>
                  <a:pt x="113820" y="35772"/>
                </a:lnTo>
                <a:lnTo>
                  <a:pt x="91056" y="45528"/>
                </a:lnTo>
                <a:lnTo>
                  <a:pt x="69919" y="56910"/>
                </a:lnTo>
                <a:lnTo>
                  <a:pt x="48779" y="71544"/>
                </a:lnTo>
                <a:lnTo>
                  <a:pt x="30894" y="86178"/>
                </a:lnTo>
                <a:lnTo>
                  <a:pt x="14634" y="102438"/>
                </a:lnTo>
                <a:lnTo>
                  <a:pt x="0" y="123576"/>
                </a:lnTo>
                <a:lnTo>
                  <a:pt x="378858" y="500808"/>
                </a:lnTo>
                <a:lnTo>
                  <a:pt x="378858" y="1626"/>
                </a:lnTo>
                <a:lnTo>
                  <a:pt x="365850" y="1626"/>
                </a:lnTo>
                <a:lnTo>
                  <a:pt x="365850" y="1626"/>
                </a:lnTo>
                <a:lnTo>
                  <a:pt x="330078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8" name="Freeform 13"/>
          <p:cNvSpPr/>
          <p:nvPr/>
        </p:nvSpPr>
        <p:spPr>
          <a:xfrm>
            <a:off x="2260600" y="3352800"/>
            <a:ext cx="1310552" cy="1312181"/>
          </a:xfrm>
          <a:custGeom>
            <a:avLst/>
            <a:gdLst/>
            <a:ahLst/>
            <a:cxnLst/>
            <a:rect l="l" t="t" r="r" b="b"/>
            <a:pathLst>
              <a:path w="1310552" h="1312181">
                <a:moveTo>
                  <a:pt x="0" y="0"/>
                </a:moveTo>
                <a:lnTo>
                  <a:pt x="1310552" y="1312181"/>
                </a:lnTo>
                <a:lnTo>
                  <a:pt x="0" y="1312181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9" name="Freeform 14"/>
          <p:cNvSpPr/>
          <p:nvPr/>
        </p:nvSpPr>
        <p:spPr>
          <a:xfrm>
            <a:off x="2260600" y="3746500"/>
            <a:ext cx="175608" cy="395117"/>
          </a:xfrm>
          <a:custGeom>
            <a:avLst/>
            <a:gdLst/>
            <a:ahLst/>
            <a:cxnLst/>
            <a:rect l="l" t="t" r="r" b="b"/>
            <a:pathLst>
              <a:path w="175608" h="395117">
                <a:moveTo>
                  <a:pt x="0" y="0"/>
                </a:moveTo>
                <a:lnTo>
                  <a:pt x="0" y="395117"/>
                </a:lnTo>
                <a:lnTo>
                  <a:pt x="0" y="395117"/>
                </a:lnTo>
                <a:lnTo>
                  <a:pt x="17885" y="393490"/>
                </a:lnTo>
                <a:lnTo>
                  <a:pt x="35772" y="388614"/>
                </a:lnTo>
                <a:lnTo>
                  <a:pt x="53658" y="380483"/>
                </a:lnTo>
                <a:lnTo>
                  <a:pt x="68292" y="373979"/>
                </a:lnTo>
                <a:lnTo>
                  <a:pt x="82926" y="364223"/>
                </a:lnTo>
                <a:lnTo>
                  <a:pt x="99186" y="354467"/>
                </a:lnTo>
                <a:lnTo>
                  <a:pt x="112194" y="341459"/>
                </a:lnTo>
                <a:lnTo>
                  <a:pt x="125202" y="330077"/>
                </a:lnTo>
                <a:lnTo>
                  <a:pt x="134958" y="317069"/>
                </a:lnTo>
                <a:lnTo>
                  <a:pt x="144714" y="300810"/>
                </a:lnTo>
                <a:lnTo>
                  <a:pt x="152844" y="286175"/>
                </a:lnTo>
                <a:lnTo>
                  <a:pt x="162599" y="268289"/>
                </a:lnTo>
                <a:lnTo>
                  <a:pt x="167477" y="252029"/>
                </a:lnTo>
                <a:lnTo>
                  <a:pt x="172356" y="235769"/>
                </a:lnTo>
                <a:lnTo>
                  <a:pt x="173982" y="216257"/>
                </a:lnTo>
                <a:lnTo>
                  <a:pt x="175608" y="198371"/>
                </a:lnTo>
                <a:lnTo>
                  <a:pt x="175608" y="198371"/>
                </a:lnTo>
                <a:lnTo>
                  <a:pt x="173982" y="178859"/>
                </a:lnTo>
                <a:lnTo>
                  <a:pt x="172356" y="160974"/>
                </a:lnTo>
                <a:lnTo>
                  <a:pt x="167477" y="143087"/>
                </a:lnTo>
                <a:lnTo>
                  <a:pt x="162599" y="125202"/>
                </a:lnTo>
                <a:lnTo>
                  <a:pt x="152844" y="108942"/>
                </a:lnTo>
                <a:lnTo>
                  <a:pt x="144714" y="94308"/>
                </a:lnTo>
                <a:lnTo>
                  <a:pt x="134958" y="78048"/>
                </a:lnTo>
                <a:lnTo>
                  <a:pt x="125202" y="65039"/>
                </a:lnTo>
                <a:lnTo>
                  <a:pt x="112194" y="52032"/>
                </a:lnTo>
                <a:lnTo>
                  <a:pt x="99186" y="40650"/>
                </a:lnTo>
                <a:lnTo>
                  <a:pt x="82926" y="30894"/>
                </a:lnTo>
                <a:lnTo>
                  <a:pt x="68292" y="21138"/>
                </a:lnTo>
                <a:lnTo>
                  <a:pt x="53658" y="14634"/>
                </a:lnTo>
                <a:lnTo>
                  <a:pt x="35772" y="6504"/>
                </a:lnTo>
                <a:lnTo>
                  <a:pt x="17885" y="1626"/>
                </a:lnTo>
                <a:lnTo>
                  <a:pt x="0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80" name="Freeform 15"/>
          <p:cNvSpPr/>
          <p:nvPr/>
        </p:nvSpPr>
        <p:spPr>
          <a:xfrm>
            <a:off x="2260600" y="4165600"/>
            <a:ext cx="416255" cy="499181"/>
          </a:xfrm>
          <a:custGeom>
            <a:avLst/>
            <a:gdLst/>
            <a:ahLst/>
            <a:cxnLst/>
            <a:rect l="l" t="t" r="r" b="b"/>
            <a:pathLst>
              <a:path w="416255" h="499181">
                <a:moveTo>
                  <a:pt x="56910" y="0"/>
                </a:moveTo>
                <a:lnTo>
                  <a:pt x="0" y="0"/>
                </a:lnTo>
                <a:lnTo>
                  <a:pt x="0" y="499181"/>
                </a:lnTo>
                <a:lnTo>
                  <a:pt x="204875" y="499181"/>
                </a:lnTo>
                <a:lnTo>
                  <a:pt x="204875" y="349589"/>
                </a:lnTo>
                <a:lnTo>
                  <a:pt x="234144" y="349589"/>
                </a:lnTo>
                <a:lnTo>
                  <a:pt x="234144" y="499181"/>
                </a:lnTo>
                <a:lnTo>
                  <a:pt x="416255" y="499181"/>
                </a:lnTo>
                <a:lnTo>
                  <a:pt x="416255" y="217884"/>
                </a:lnTo>
                <a:lnTo>
                  <a:pt x="416255" y="217884"/>
                </a:lnTo>
                <a:lnTo>
                  <a:pt x="414630" y="208128"/>
                </a:lnTo>
                <a:lnTo>
                  <a:pt x="414630" y="208128"/>
                </a:lnTo>
                <a:lnTo>
                  <a:pt x="414630" y="199997"/>
                </a:lnTo>
                <a:lnTo>
                  <a:pt x="414630" y="199997"/>
                </a:lnTo>
                <a:lnTo>
                  <a:pt x="413003" y="196746"/>
                </a:lnTo>
                <a:lnTo>
                  <a:pt x="413003" y="196746"/>
                </a:lnTo>
                <a:lnTo>
                  <a:pt x="411377" y="183737"/>
                </a:lnTo>
                <a:lnTo>
                  <a:pt x="408125" y="169103"/>
                </a:lnTo>
                <a:lnTo>
                  <a:pt x="403247" y="157721"/>
                </a:lnTo>
                <a:lnTo>
                  <a:pt x="396743" y="146340"/>
                </a:lnTo>
                <a:lnTo>
                  <a:pt x="390239" y="133332"/>
                </a:lnTo>
                <a:lnTo>
                  <a:pt x="382109" y="123576"/>
                </a:lnTo>
                <a:lnTo>
                  <a:pt x="365849" y="102438"/>
                </a:lnTo>
                <a:lnTo>
                  <a:pt x="344711" y="86178"/>
                </a:lnTo>
                <a:lnTo>
                  <a:pt x="323573" y="71544"/>
                </a:lnTo>
                <a:lnTo>
                  <a:pt x="299183" y="56910"/>
                </a:lnTo>
                <a:lnTo>
                  <a:pt x="274794" y="45528"/>
                </a:lnTo>
                <a:lnTo>
                  <a:pt x="247151" y="35772"/>
                </a:lnTo>
                <a:lnTo>
                  <a:pt x="219509" y="26016"/>
                </a:lnTo>
                <a:lnTo>
                  <a:pt x="193493" y="19512"/>
                </a:lnTo>
                <a:lnTo>
                  <a:pt x="167477" y="13007"/>
                </a:lnTo>
                <a:lnTo>
                  <a:pt x="117071" y="6504"/>
                </a:lnTo>
                <a:lnTo>
                  <a:pt x="74795" y="1626"/>
                </a:lnTo>
                <a:lnTo>
                  <a:pt x="74795" y="1626"/>
                </a:lnTo>
                <a:lnTo>
                  <a:pt x="65039" y="0"/>
                </a:lnTo>
                <a:lnTo>
                  <a:pt x="56910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81" name="Freeform 16"/>
          <p:cNvSpPr/>
          <p:nvPr/>
        </p:nvSpPr>
        <p:spPr>
          <a:xfrm flipV="1">
            <a:off x="2273300" y="1968500"/>
            <a:ext cx="1310554" cy="1312181"/>
          </a:xfrm>
          <a:custGeom>
            <a:avLst/>
            <a:gdLst/>
            <a:ahLst/>
            <a:cxnLst/>
            <a:rect l="l" t="t" r="r" b="b"/>
            <a:pathLst>
              <a:path w="1310554" h="1312181">
                <a:moveTo>
                  <a:pt x="0" y="0"/>
                </a:moveTo>
                <a:lnTo>
                  <a:pt x="1310554" y="1312181"/>
                </a:lnTo>
                <a:lnTo>
                  <a:pt x="0" y="1312181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cxnSp>
        <p:nvCxnSpPr>
          <p:cNvPr id="82" name="Connector 17"/>
          <p:cNvCxnSpPr/>
          <p:nvPr/>
        </p:nvCxnSpPr>
        <p:spPr>
          <a:xfrm>
            <a:off x="4521200" y="3314700"/>
            <a:ext cx="7670811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E6E6E6">
                <a:alpha val="100000"/>
              </a:srgbClr>
            </a:solidFill>
            <a:prstDash val="solid"/>
            <a:miter lim="10000000"/>
            <a:headEnd type="none" w="med" len="med"/>
            <a:tailEnd type="none" w="med" len="med"/>
          </a:ln>
        </p:spPr>
      </p:cxnSp>
      <p:sp>
        <p:nvSpPr>
          <p:cNvPr id="83" name="AutoShape 18"/>
          <p:cNvSpPr/>
          <p:nvPr/>
        </p:nvSpPr>
        <p:spPr>
          <a:xfrm>
            <a:off x="4446905" y="2603500"/>
            <a:ext cx="5092700" cy="660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algn="l">
              <a:lnSpc>
                <a:spcPct val="100000"/>
              </a:lnSpc>
              <a:buClrTx/>
              <a:buSzTx/>
              <a:buFontTx/>
            </a:pPr>
            <a:r>
              <a:rPr lang="en-US" sz="4000" b="1">
                <a:solidFill>
                  <a:schemeClr val="tx2">
                    <a:lumMod val="60000"/>
                    <a:lumOff val="4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AI指令的魔法</a:t>
            </a:r>
            <a:endParaRPr lang="en-US" sz="4000" b="1">
              <a:solidFill>
                <a:schemeClr val="tx2">
                  <a:lumMod val="60000"/>
                  <a:lumOff val="4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84" name="AutoShape 19"/>
          <p:cNvSpPr/>
          <p:nvPr/>
        </p:nvSpPr>
        <p:spPr>
          <a:xfrm>
            <a:off x="4508500" y="3517900"/>
            <a:ext cx="3302000" cy="422910"/>
          </a:xfrm>
          <a:prstGeom prst="roundRect">
            <a:avLst>
              <a:gd name="adj" fmla="val 0"/>
            </a:avLst>
          </a:prstGeom>
          <a:noFill/>
          <a:ln w="254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>
            <a:lvl1pPr marL="495300" indent="-203200"/>
            <a:lvl2pPr marL="952500" indent="-203200"/>
            <a:lvl3pPr marL="1409700" indent="-203200"/>
            <a:lvl4pPr marL="1866900" indent="-203200"/>
            <a:lvl5pPr marL="2324100" indent="-203200"/>
            <a:lvl6pPr marL="2781300" indent="-203200"/>
            <a:lvl7pPr marL="3238500" indent="-203200"/>
            <a:lvl8pPr marL="3695700" indent="-203200"/>
            <a:lvl9pPr marL="4152900" indent="-203200"/>
          </a:lstStyle>
          <a:p>
            <a:pPr marL="292100" indent="-279400" algn="l">
              <a:lnSpc>
                <a:spcPct val="125000"/>
              </a:lnSpc>
              <a:buClr>
                <a:srgbClr val="4679A7"/>
              </a:buClr>
              <a:buSzTx/>
              <a:buFont typeface="Wingdings" panose="05000000000000000000"/>
              <a:buChar char="n"/>
              <a:defRPr/>
            </a:pPr>
            <a:r>
              <a:rPr lang="en-US" sz="1600">
                <a:solidFill>
                  <a:srgbClr val="8497B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学会“指挥”你的学霸朋友</a:t>
            </a:r>
            <a:endParaRPr lang="en-US" sz="1600" b="0" i="0" u="none" strike="noStrike">
              <a:solidFill>
                <a:srgbClr val="8497B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85" name="Picture 2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678420" y="2603500"/>
            <a:ext cx="419100" cy="6223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86" name="Picture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800000">
            <a:off x="7804785" y="2921000"/>
            <a:ext cx="749300" cy="4953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87" name="AutoShape 22"/>
          <p:cNvSpPr/>
          <p:nvPr/>
        </p:nvSpPr>
        <p:spPr>
          <a:xfrm>
            <a:off x="7937500" y="3517900"/>
            <a:ext cx="3302000" cy="1016000"/>
          </a:xfrm>
          <a:prstGeom prst="roundRect">
            <a:avLst>
              <a:gd name="adj" fmla="val 0"/>
            </a:avLst>
          </a:prstGeom>
          <a:noFill/>
          <a:ln w="254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>
            <a:lvl1pPr marL="495300" indent="-203200"/>
            <a:lvl2pPr marL="952500" indent="-203200"/>
            <a:lvl3pPr marL="1409700" indent="-203200"/>
            <a:lvl4pPr marL="1866900" indent="-203200"/>
            <a:lvl5pPr marL="2324100" indent="-203200"/>
            <a:lvl6pPr marL="2781300" indent="-203200"/>
            <a:lvl7pPr marL="3238500" indent="-203200"/>
            <a:lvl8pPr marL="3695700" indent="-203200"/>
            <a:lvl9pPr marL="4152900" indent="-203200"/>
          </a:lstStyle>
          <a:p>
            <a:pPr marL="292100" indent="-279400" algn="l">
              <a:lnSpc>
                <a:spcPct val="125000"/>
              </a:lnSpc>
              <a:buClr>
                <a:srgbClr val="4679A7"/>
              </a:buClr>
              <a:buSzTx/>
              <a:buFont typeface="Wingdings" panose="05000000000000000000"/>
              <a:buChar char="n"/>
              <a:defRPr/>
            </a:pPr>
            <a:r>
              <a:rPr lang="en-US" sz="1600">
                <a:solidFill>
                  <a:srgbClr val="8497B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神奇的Prompt四要素</a:t>
            </a:r>
            <a:endParaRPr lang="en-US" sz="1600">
              <a:solidFill>
                <a:srgbClr val="8497B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  <a:p>
            <a:pPr marL="12700" indent="0" algn="l">
              <a:lnSpc>
                <a:spcPct val="125000"/>
              </a:lnSpc>
              <a:buClr>
                <a:srgbClr val="4679A7"/>
              </a:buClr>
              <a:buFont typeface="Wingdings" panose="05000000000000000000"/>
              <a:buNone/>
              <a:defRPr/>
            </a:pPr>
            <a:endParaRPr lang="en-US" sz="1600" b="0" i="0" u="none" strike="noStrike">
              <a:solidFill>
                <a:srgbClr val="8497B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8" name="AutoShape 23"/>
          <p:cNvSpPr/>
          <p:nvPr/>
        </p:nvSpPr>
        <p:spPr>
          <a:xfrm>
            <a:off x="1384300" y="2603500"/>
            <a:ext cx="914400" cy="711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indent="0" algn="l">
              <a:lnSpc>
                <a:spcPct val="100000"/>
              </a:lnSpc>
              <a:defRPr/>
            </a:pPr>
            <a:r>
              <a:rPr lang="en-US" sz="4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04</a:t>
            </a:r>
            <a:endParaRPr lang="en-US" sz="1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Freeform 9"/>
          <p:cNvSpPr/>
          <p:nvPr/>
        </p:nvSpPr>
        <p:spPr>
          <a:xfrm>
            <a:off x="-12700" y="620522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1" name="Freeform 8"/>
          <p:cNvSpPr/>
          <p:nvPr/>
        </p:nvSpPr>
        <p:spPr>
          <a:xfrm>
            <a:off x="685800" y="62052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3" name="Freeform 10"/>
          <p:cNvSpPr/>
          <p:nvPr/>
        </p:nvSpPr>
        <p:spPr>
          <a:xfrm>
            <a:off x="685800" y="62052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1A3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65" name="Freeform 5"/>
          <p:cNvSpPr/>
          <p:nvPr/>
        </p:nvSpPr>
        <p:spPr>
          <a:xfrm>
            <a:off x="889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6" name="Freeform 6"/>
          <p:cNvSpPr/>
          <p:nvPr/>
        </p:nvSpPr>
        <p:spPr>
          <a:xfrm>
            <a:off x="889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7" name="Freeform 7"/>
          <p:cNvSpPr/>
          <p:nvPr/>
        </p:nvSpPr>
        <p:spPr>
          <a:xfrm>
            <a:off x="698500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8" name="Freeform 8"/>
          <p:cNvSpPr/>
          <p:nvPr/>
        </p:nvSpPr>
        <p:spPr>
          <a:xfrm>
            <a:off x="698500" y="6985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9" name="Freeform 9"/>
          <p:cNvSpPr/>
          <p:nvPr/>
        </p:nvSpPr>
        <p:spPr>
          <a:xfrm>
            <a:off x="0" y="69850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0" name="Freeform 10"/>
          <p:cNvSpPr/>
          <p:nvPr/>
        </p:nvSpPr>
        <p:spPr>
          <a:xfrm>
            <a:off x="698500" y="6985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1" name="Freeform 11"/>
          <p:cNvSpPr/>
          <p:nvPr/>
        </p:nvSpPr>
        <p:spPr>
          <a:xfrm flipV="1">
            <a:off x="711200" y="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" name="AutoShape 4"/>
          <p:cNvSpPr/>
          <p:nvPr/>
        </p:nvSpPr>
        <p:spPr>
          <a:xfrm>
            <a:off x="1587500" y="139700"/>
            <a:ext cx="6846032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sz="2800" b="1">
                <a:solidFill>
                  <a:schemeClr val="tx2">
                    <a:lumMod val="60000"/>
                    <a:lumOff val="4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神奇的Prompt四要素</a:t>
            </a:r>
            <a:endParaRPr lang="en-US" sz="2800" b="1">
              <a:solidFill>
                <a:schemeClr val="tx2">
                  <a:lumMod val="60000"/>
                  <a:lumOff val="4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73" name="Freeform 5"/>
          <p:cNvSpPr/>
          <p:nvPr/>
        </p:nvSpPr>
        <p:spPr>
          <a:xfrm>
            <a:off x="-11811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4" name="Freeform 6"/>
          <p:cNvSpPr/>
          <p:nvPr/>
        </p:nvSpPr>
        <p:spPr>
          <a:xfrm>
            <a:off x="-11811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5" name="Freeform 7"/>
          <p:cNvSpPr/>
          <p:nvPr/>
        </p:nvSpPr>
        <p:spPr>
          <a:xfrm>
            <a:off x="685800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6" name="Freeform 8"/>
          <p:cNvSpPr/>
          <p:nvPr/>
        </p:nvSpPr>
        <p:spPr>
          <a:xfrm>
            <a:off x="685800" y="20701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7" name="Freeform 9"/>
          <p:cNvSpPr/>
          <p:nvPr/>
        </p:nvSpPr>
        <p:spPr>
          <a:xfrm>
            <a:off x="-12700" y="207010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8" name="Freeform 10"/>
          <p:cNvSpPr/>
          <p:nvPr/>
        </p:nvSpPr>
        <p:spPr>
          <a:xfrm>
            <a:off x="685800" y="20701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9" name="Freeform 11"/>
          <p:cNvSpPr/>
          <p:nvPr/>
        </p:nvSpPr>
        <p:spPr>
          <a:xfrm flipV="1">
            <a:off x="698500" y="13716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4" name="Freeform 5"/>
          <p:cNvSpPr/>
          <p:nvPr/>
        </p:nvSpPr>
        <p:spPr>
          <a:xfrm>
            <a:off x="1524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5" name="Freeform 6"/>
          <p:cNvSpPr/>
          <p:nvPr/>
        </p:nvSpPr>
        <p:spPr>
          <a:xfrm>
            <a:off x="1524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6" name="Freeform 7"/>
          <p:cNvSpPr/>
          <p:nvPr/>
        </p:nvSpPr>
        <p:spPr>
          <a:xfrm>
            <a:off x="699135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7" name="Freeform 8"/>
          <p:cNvSpPr/>
          <p:nvPr/>
        </p:nvSpPr>
        <p:spPr>
          <a:xfrm>
            <a:off x="699135" y="34264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8" name="Freeform 9"/>
          <p:cNvSpPr/>
          <p:nvPr/>
        </p:nvSpPr>
        <p:spPr>
          <a:xfrm>
            <a:off x="635" y="342646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9" name="Freeform 10"/>
          <p:cNvSpPr/>
          <p:nvPr/>
        </p:nvSpPr>
        <p:spPr>
          <a:xfrm>
            <a:off x="699135" y="34264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0" name="Freeform 11"/>
          <p:cNvSpPr/>
          <p:nvPr/>
        </p:nvSpPr>
        <p:spPr>
          <a:xfrm flipV="1">
            <a:off x="711835" y="27279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1" name="Freeform 5"/>
          <p:cNvSpPr/>
          <p:nvPr/>
        </p:nvSpPr>
        <p:spPr>
          <a:xfrm>
            <a:off x="-11176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2" name="Freeform 6"/>
          <p:cNvSpPr/>
          <p:nvPr/>
        </p:nvSpPr>
        <p:spPr>
          <a:xfrm>
            <a:off x="-11176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3" name="Freeform 7"/>
          <p:cNvSpPr/>
          <p:nvPr/>
        </p:nvSpPr>
        <p:spPr>
          <a:xfrm>
            <a:off x="686435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4" name="Freeform 8"/>
          <p:cNvSpPr/>
          <p:nvPr/>
        </p:nvSpPr>
        <p:spPr>
          <a:xfrm>
            <a:off x="686435" y="47828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5" name="Freeform 9"/>
          <p:cNvSpPr/>
          <p:nvPr/>
        </p:nvSpPr>
        <p:spPr>
          <a:xfrm>
            <a:off x="-12065" y="478282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6" name="Freeform 10"/>
          <p:cNvSpPr/>
          <p:nvPr/>
        </p:nvSpPr>
        <p:spPr>
          <a:xfrm>
            <a:off x="686435" y="47828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7" name="Freeform 11"/>
          <p:cNvSpPr/>
          <p:nvPr/>
        </p:nvSpPr>
        <p:spPr>
          <a:xfrm flipV="1">
            <a:off x="699135" y="40843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8" name="Freeform 5"/>
          <p:cNvSpPr/>
          <p:nvPr/>
        </p:nvSpPr>
        <p:spPr>
          <a:xfrm>
            <a:off x="-11811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9" name="Freeform 6"/>
          <p:cNvSpPr/>
          <p:nvPr/>
        </p:nvSpPr>
        <p:spPr>
          <a:xfrm>
            <a:off x="-11811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0" name="Freeform 7"/>
          <p:cNvSpPr/>
          <p:nvPr/>
        </p:nvSpPr>
        <p:spPr>
          <a:xfrm>
            <a:off x="685800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4" name="Freeform 11"/>
          <p:cNvSpPr/>
          <p:nvPr/>
        </p:nvSpPr>
        <p:spPr>
          <a:xfrm flipV="1">
            <a:off x="698500" y="55067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" name="AutoShape 3"/>
          <p:cNvSpPr/>
          <p:nvPr/>
        </p:nvSpPr>
        <p:spPr>
          <a:xfrm>
            <a:off x="5354955" y="285750"/>
            <a:ext cx="6468745" cy="1080135"/>
          </a:xfrm>
          <a:prstGeom prst="roundRect">
            <a:avLst>
              <a:gd name="adj" fmla="val 0"/>
            </a:avLst>
          </a:prstGeom>
          <a:noFill/>
          <a:ln w="254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algn="l">
              <a:lnSpc>
                <a:spcPct val="117000"/>
              </a:lnSpc>
              <a:buClrTx/>
              <a:buSzTx/>
              <a:buFontTx/>
            </a:pPr>
            <a:r>
              <a:rPr lang="en-US" sz="1800" b="1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一个好的Prompt，就像给AI一张清晰的地图，它才能准确理解需求并抵达目标。掌握这四大核心要素，你就能精准指挥AI！</a:t>
            </a:r>
            <a:endParaRPr lang="en-US" sz="1800" b="1" i="0" u="none" strike="noStrike">
              <a:solidFill>
                <a:schemeClr val="bg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162560" y="863600"/>
            <a:ext cx="11734800" cy="513143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indent="127000" algn="l">
              <a:lnSpc>
                <a:spcPct val="135000"/>
              </a:lnSpc>
              <a:buClrTx/>
              <a:buSzTx/>
              <a:buFontTx/>
            </a:pPr>
            <a:r>
              <a:rPr lang="en-US" sz="2000" b="1" i="0" u="none" strike="noStrike">
                <a:solidFill>
                  <a:srgbClr val="4679A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01 明确角色：赋予AI身份定位</a:t>
            </a:r>
            <a:endParaRPr lang="en-US" sz="2000" b="1">
              <a:solidFill>
                <a:srgbClr val="4679A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  <a:p>
            <a:pPr marL="0" indent="457200" algn="l">
              <a:lnSpc>
                <a:spcPct val="117000"/>
              </a:lnSpc>
              <a:buClrTx/>
              <a:buSzTx/>
              <a:buFontTx/>
            </a:pPr>
            <a:r>
              <a:rPr lang="en-US" sz="180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先告诉AI它需要扮演什么角色，比如</a:t>
            </a: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“一位温柔的幼儿园老师”“专业的美食家”或“资深的产品经理”。清晰的角色设定能让AI的回答贴合场景，语气和视角也会更精准。</a:t>
            </a:r>
            <a:endParaRPr lang="en-US" sz="1800" b="0" i="0" u="none" strike="noStrike">
              <a:solidFill>
                <a:schemeClr val="bg1">
                  <a:lumMod val="7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0" algn="l">
              <a:lnSpc>
                <a:spcPct val="117000"/>
              </a:lnSpc>
              <a:buClrTx/>
              <a:buSzTx/>
              <a:buFontTx/>
            </a:pPr>
            <a:endParaRPr lang="en-US" sz="1800" b="0" i="0" u="none" strike="noStrike">
              <a:solidFill>
                <a:schemeClr val="bg1">
                  <a:lumMod val="7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0" indent="127000" algn="l">
              <a:lnSpc>
                <a:spcPct val="135000"/>
              </a:lnSpc>
              <a:buClrTx/>
              <a:buSzTx/>
              <a:buFontTx/>
            </a:pPr>
            <a:r>
              <a:rPr lang="en-US" sz="2000" b="1" i="0" u="none" strike="noStrike">
                <a:solidFill>
                  <a:srgbClr val="4679A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02 下达任务：提出具体行动指令</a:t>
            </a:r>
            <a:endParaRPr lang="en-US" sz="2000" b="1" i="0" u="none" strike="noStrike">
              <a:solidFill>
                <a:srgbClr val="4679A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0" indent="457200" algn="l">
              <a:lnSpc>
                <a:spcPct val="117000"/>
              </a:lnSpc>
              <a:buClrTx/>
              <a:buSzTx/>
              <a:buFontTx/>
            </a:pP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清晰说明你希望AI完</a:t>
            </a:r>
            <a:r>
              <a:rPr lang="en-US" sz="180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成的</a:t>
            </a:r>
            <a:r>
              <a:rPr lang="en-US" sz="1800" i="0" u="none" strike="noStrike">
                <a:solidFill>
                  <a:schemeClr val="bg1">
                    <a:lumMod val="75000"/>
                  </a:schemeClr>
                </a:solidFill>
                <a:highlight>
                  <a:srgbClr val="000080"/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具体工作</a:t>
            </a: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，比如“为春游写一首儿童诗”“设计一份减脂餐食谱”或“分析这篇新闻的核心观点”。任务越具体，AI的产出就越不容易偏离你的预期。</a:t>
            </a:r>
            <a:endParaRPr lang="en-US" sz="1800" b="0" i="0" u="none" strike="noStrike">
              <a:solidFill>
                <a:schemeClr val="bg1">
                  <a:lumMod val="7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0" indent="457200" algn="l">
              <a:lnSpc>
                <a:spcPct val="100000"/>
              </a:lnSpc>
            </a:pPr>
            <a:endParaRPr lang="en-US" sz="1800" b="0" i="0" u="none" strike="noStrike">
              <a:solidFill>
                <a:srgbClr val="37415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0" indent="127000" algn="l">
              <a:lnSpc>
                <a:spcPct val="135000"/>
              </a:lnSpc>
              <a:buClrTx/>
              <a:buSzTx/>
              <a:buFontTx/>
            </a:pPr>
            <a:r>
              <a:rPr lang="en-US" sz="2000" b="1" i="0" u="none" strike="noStrike">
                <a:solidFill>
                  <a:srgbClr val="4679A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03 补充要求：细化结果的标准</a:t>
            </a:r>
            <a:endParaRPr lang="en-US" sz="2000" b="1" i="0" u="none" strike="noStrike">
              <a:solidFill>
                <a:srgbClr val="4679A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0" indent="457200" algn="l">
              <a:lnSpc>
                <a:spcPct val="117000"/>
              </a:lnSpc>
              <a:buClrTx/>
              <a:buSzTx/>
              <a:buFontTx/>
            </a:pP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给结果加上</a:t>
            </a:r>
            <a:r>
              <a:rPr lang="en-US" sz="1800" i="0" u="none" strike="noStrike">
                <a:solidFill>
                  <a:schemeClr val="bg1">
                    <a:lumMod val="75000"/>
                  </a:schemeClr>
                </a:solidFill>
                <a:highlight>
                  <a:srgbClr val="000080"/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具体的约束条件</a:t>
            </a: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，比如“诗歌要押韵、语言活泼”“食谱要包含早餐和晚餐、做法简单”“分析内容分三点、不超过300字”。这些细节能让AI的回答更符合你的实际需求。</a:t>
            </a:r>
            <a:endParaRPr lang="en-US" sz="1800" b="0" i="0" u="none" strike="noStrike">
              <a:solidFill>
                <a:schemeClr val="bg1">
                  <a:lumMod val="7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0" indent="127000" algn="l">
              <a:lnSpc>
                <a:spcPct val="135000"/>
              </a:lnSpc>
              <a:buClrTx/>
              <a:buSzTx/>
              <a:buFontTx/>
            </a:pPr>
            <a:endParaRPr lang="en-US" sz="2000" b="1" i="0" u="none" strike="noStrike">
              <a:solidFill>
                <a:srgbClr val="4679A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0" indent="127000" algn="l">
              <a:lnSpc>
                <a:spcPct val="135000"/>
              </a:lnSpc>
              <a:buClrTx/>
              <a:buSzTx/>
              <a:buFontTx/>
            </a:pPr>
            <a:r>
              <a:rPr lang="en-US" sz="2000" b="1" i="0" u="none" strike="noStrike">
                <a:solidFill>
                  <a:srgbClr val="4679A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04 规定格式：指定答案的呈现形式</a:t>
            </a:r>
            <a:endParaRPr lang="en-US" sz="2000" b="1" i="0" u="none" strike="noStrike">
              <a:solidFill>
                <a:srgbClr val="4679A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0" indent="457200" algn="l">
              <a:lnSpc>
                <a:spcPct val="117000"/>
              </a:lnSpc>
              <a:buClrTx/>
              <a:buSzTx/>
              <a:buFontTx/>
            </a:pP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告诉AI你想要的</a:t>
            </a: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highlight>
                  <a:srgbClr val="000080"/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输出形式</a:t>
            </a: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，比如“用分点列表呈现”“以对话形式展开”“写成一段优美的散文”或“整理成对比表格”。合适的格式能让信息更易读，也更便于你后续使用。</a:t>
            </a:r>
            <a:endParaRPr lang="en-US" sz="1800" b="0" i="0" u="none" strike="noStrike">
              <a:solidFill>
                <a:schemeClr val="bg1">
                  <a:lumMod val="7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Freeform 9"/>
          <p:cNvSpPr/>
          <p:nvPr/>
        </p:nvSpPr>
        <p:spPr>
          <a:xfrm>
            <a:off x="-12700" y="620522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1" name="Freeform 8"/>
          <p:cNvSpPr/>
          <p:nvPr/>
        </p:nvSpPr>
        <p:spPr>
          <a:xfrm>
            <a:off x="685800" y="62052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3" name="Freeform 10"/>
          <p:cNvSpPr/>
          <p:nvPr/>
        </p:nvSpPr>
        <p:spPr>
          <a:xfrm>
            <a:off x="685800" y="62052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1A3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65" name="Freeform 5"/>
          <p:cNvSpPr/>
          <p:nvPr/>
        </p:nvSpPr>
        <p:spPr>
          <a:xfrm>
            <a:off x="889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6" name="Freeform 6"/>
          <p:cNvSpPr/>
          <p:nvPr/>
        </p:nvSpPr>
        <p:spPr>
          <a:xfrm>
            <a:off x="889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7" name="Freeform 7"/>
          <p:cNvSpPr/>
          <p:nvPr/>
        </p:nvSpPr>
        <p:spPr>
          <a:xfrm>
            <a:off x="698500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8" name="Freeform 8"/>
          <p:cNvSpPr/>
          <p:nvPr/>
        </p:nvSpPr>
        <p:spPr>
          <a:xfrm>
            <a:off x="698500" y="6985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9" name="Freeform 9"/>
          <p:cNvSpPr/>
          <p:nvPr/>
        </p:nvSpPr>
        <p:spPr>
          <a:xfrm>
            <a:off x="0" y="69850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0" name="Freeform 10"/>
          <p:cNvSpPr/>
          <p:nvPr/>
        </p:nvSpPr>
        <p:spPr>
          <a:xfrm>
            <a:off x="698500" y="6985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1" name="Freeform 11"/>
          <p:cNvSpPr/>
          <p:nvPr/>
        </p:nvSpPr>
        <p:spPr>
          <a:xfrm flipV="1">
            <a:off x="711200" y="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" name="AutoShape 4"/>
          <p:cNvSpPr/>
          <p:nvPr/>
        </p:nvSpPr>
        <p:spPr>
          <a:xfrm>
            <a:off x="1587500" y="139700"/>
            <a:ext cx="6846032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algn="l">
              <a:lnSpc>
                <a:spcPct val="100000"/>
              </a:lnSpc>
              <a:buClrTx/>
              <a:buSzTx/>
              <a:buFontTx/>
            </a:pPr>
            <a:r>
              <a:rPr lang="en-US" sz="2800" b="1">
                <a:solidFill>
                  <a:schemeClr val="tx2">
                    <a:lumMod val="60000"/>
                    <a:lumOff val="4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有趣的Prompt应用实例（一）</a:t>
            </a:r>
            <a:endParaRPr lang="en-US" sz="2800" b="1">
              <a:solidFill>
                <a:schemeClr val="tx2">
                  <a:lumMod val="60000"/>
                  <a:lumOff val="4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73" name="Freeform 5"/>
          <p:cNvSpPr/>
          <p:nvPr/>
        </p:nvSpPr>
        <p:spPr>
          <a:xfrm>
            <a:off x="-11811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4" name="Freeform 6"/>
          <p:cNvSpPr/>
          <p:nvPr/>
        </p:nvSpPr>
        <p:spPr>
          <a:xfrm>
            <a:off x="-11811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5" name="Freeform 7"/>
          <p:cNvSpPr/>
          <p:nvPr/>
        </p:nvSpPr>
        <p:spPr>
          <a:xfrm>
            <a:off x="685800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6" name="Freeform 8"/>
          <p:cNvSpPr/>
          <p:nvPr/>
        </p:nvSpPr>
        <p:spPr>
          <a:xfrm>
            <a:off x="685800" y="20701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7" name="Freeform 9"/>
          <p:cNvSpPr/>
          <p:nvPr/>
        </p:nvSpPr>
        <p:spPr>
          <a:xfrm>
            <a:off x="-12700" y="207010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8" name="Freeform 10"/>
          <p:cNvSpPr/>
          <p:nvPr/>
        </p:nvSpPr>
        <p:spPr>
          <a:xfrm>
            <a:off x="685800" y="20701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9" name="Freeform 11"/>
          <p:cNvSpPr/>
          <p:nvPr/>
        </p:nvSpPr>
        <p:spPr>
          <a:xfrm flipV="1">
            <a:off x="698500" y="13716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4" name="Freeform 5"/>
          <p:cNvSpPr/>
          <p:nvPr/>
        </p:nvSpPr>
        <p:spPr>
          <a:xfrm>
            <a:off x="1524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5" name="Freeform 6"/>
          <p:cNvSpPr/>
          <p:nvPr/>
        </p:nvSpPr>
        <p:spPr>
          <a:xfrm>
            <a:off x="1524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6" name="Freeform 7"/>
          <p:cNvSpPr/>
          <p:nvPr/>
        </p:nvSpPr>
        <p:spPr>
          <a:xfrm>
            <a:off x="699135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7" name="Freeform 8"/>
          <p:cNvSpPr/>
          <p:nvPr/>
        </p:nvSpPr>
        <p:spPr>
          <a:xfrm>
            <a:off x="699135" y="34264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8" name="Freeform 9"/>
          <p:cNvSpPr/>
          <p:nvPr/>
        </p:nvSpPr>
        <p:spPr>
          <a:xfrm>
            <a:off x="635" y="342646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9" name="Freeform 10"/>
          <p:cNvSpPr/>
          <p:nvPr/>
        </p:nvSpPr>
        <p:spPr>
          <a:xfrm>
            <a:off x="699135" y="34264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0" name="Freeform 11"/>
          <p:cNvSpPr/>
          <p:nvPr/>
        </p:nvSpPr>
        <p:spPr>
          <a:xfrm flipV="1">
            <a:off x="711835" y="27279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1" name="Freeform 5"/>
          <p:cNvSpPr/>
          <p:nvPr/>
        </p:nvSpPr>
        <p:spPr>
          <a:xfrm>
            <a:off x="-11176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2" name="Freeform 6"/>
          <p:cNvSpPr/>
          <p:nvPr/>
        </p:nvSpPr>
        <p:spPr>
          <a:xfrm>
            <a:off x="-11176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3" name="Freeform 7"/>
          <p:cNvSpPr/>
          <p:nvPr/>
        </p:nvSpPr>
        <p:spPr>
          <a:xfrm>
            <a:off x="686435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4" name="Freeform 8"/>
          <p:cNvSpPr/>
          <p:nvPr/>
        </p:nvSpPr>
        <p:spPr>
          <a:xfrm>
            <a:off x="686435" y="47828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5" name="Freeform 9"/>
          <p:cNvSpPr/>
          <p:nvPr/>
        </p:nvSpPr>
        <p:spPr>
          <a:xfrm>
            <a:off x="-12065" y="478282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6" name="Freeform 10"/>
          <p:cNvSpPr/>
          <p:nvPr/>
        </p:nvSpPr>
        <p:spPr>
          <a:xfrm>
            <a:off x="686435" y="47828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7" name="Freeform 11"/>
          <p:cNvSpPr/>
          <p:nvPr/>
        </p:nvSpPr>
        <p:spPr>
          <a:xfrm flipV="1">
            <a:off x="699135" y="40843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8" name="Freeform 5"/>
          <p:cNvSpPr/>
          <p:nvPr/>
        </p:nvSpPr>
        <p:spPr>
          <a:xfrm>
            <a:off x="-11811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9" name="Freeform 6"/>
          <p:cNvSpPr/>
          <p:nvPr/>
        </p:nvSpPr>
        <p:spPr>
          <a:xfrm>
            <a:off x="-11811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0" name="Freeform 7"/>
          <p:cNvSpPr/>
          <p:nvPr/>
        </p:nvSpPr>
        <p:spPr>
          <a:xfrm>
            <a:off x="685800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4" name="Freeform 11"/>
          <p:cNvSpPr/>
          <p:nvPr/>
        </p:nvSpPr>
        <p:spPr>
          <a:xfrm flipV="1">
            <a:off x="698500" y="55067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08635" y="749300"/>
            <a:ext cx="355600" cy="355600"/>
          </a:xfrm>
          <a:prstGeom prst="rect">
            <a:avLst/>
          </a:prstGeom>
        </p:spPr>
      </p:pic>
      <p:sp>
        <p:nvSpPr>
          <p:cNvPr id="9" name="AutoShape 4"/>
          <p:cNvSpPr/>
          <p:nvPr/>
        </p:nvSpPr>
        <p:spPr>
          <a:xfrm>
            <a:off x="1016000" y="698500"/>
            <a:ext cx="4826000" cy="406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0" indent="127000" algn="l">
              <a:lnSpc>
                <a:spcPct val="135000"/>
              </a:lnSpc>
              <a:buClrTx/>
              <a:buSzTx/>
              <a:buFontTx/>
            </a:pPr>
            <a:r>
              <a:rPr lang="en-US" sz="2000" b="1" i="0" u="none" strike="noStrike">
                <a:solidFill>
                  <a:srgbClr val="3B82F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01. 专属私教模式</a:t>
            </a:r>
            <a:endParaRPr lang="en-US" sz="2000" b="1" i="0" u="none" strike="noStrike">
              <a:solidFill>
                <a:srgbClr val="3B82F6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1" name="AutoShape 5"/>
          <p:cNvSpPr/>
          <p:nvPr/>
        </p:nvSpPr>
        <p:spPr>
          <a:xfrm>
            <a:off x="501015" y="1314633"/>
            <a:ext cx="5207000" cy="1143000"/>
          </a:xfrm>
          <a:prstGeom prst="roundRect">
            <a:avLst>
              <a:gd name="adj" fmla="val 0"/>
            </a:avLst>
          </a:prstGeom>
          <a:solidFill>
            <a:srgbClr val="3B82F6">
              <a:alpha val="1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2" name="AutoShape 6"/>
          <p:cNvSpPr/>
          <p:nvPr/>
        </p:nvSpPr>
        <p:spPr>
          <a:xfrm>
            <a:off x="685800" y="1466850"/>
            <a:ext cx="4825365" cy="838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0" indent="457200" algn="l">
              <a:lnSpc>
                <a:spcPct val="117000"/>
              </a:lnSpc>
              <a:buClrTx/>
              <a:buSzTx/>
              <a:buFontTx/>
            </a:pPr>
            <a:r>
              <a:rPr lang="en-US" sz="2000" b="1" i="0" u="none" strike="noStrike">
                <a:solidFill>
                  <a:srgbClr val="3B82F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💡 核心指令：</a:t>
            </a: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“请扮演耐心的小学数学老师，用最通俗的语言，一步步教我计算长方形面积，还要举个生活里的例子帮助我理解。”</a:t>
            </a:r>
            <a:endParaRPr lang="en-US" sz="1800">
              <a:solidFill>
                <a:schemeClr val="bg1">
                  <a:lumMod val="7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4" name="AutoShape 7"/>
          <p:cNvSpPr/>
          <p:nvPr/>
        </p:nvSpPr>
        <p:spPr>
          <a:xfrm>
            <a:off x="501015" y="2435860"/>
            <a:ext cx="5207000" cy="330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0" indent="0" algn="l">
              <a:lnSpc>
                <a:spcPct val="100000"/>
              </a:lnSpc>
              <a:defRPr/>
            </a:pPr>
            <a:r>
              <a:rPr lang="en-US" sz="1600" b="1" i="0" u="none" strike="noStrike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✨ 应用效果：化繁为简的知识陪伴</a:t>
            </a:r>
            <a:endParaRPr lang="en-US" sz="1600" b="1" i="0" u="none" strike="noStrike">
              <a:solidFill>
                <a:schemeClr val="bg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5" name="AutoShape 8"/>
          <p:cNvSpPr/>
          <p:nvPr/>
        </p:nvSpPr>
        <p:spPr>
          <a:xfrm>
            <a:off x="508635" y="5298440"/>
            <a:ext cx="5206365" cy="51752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0" indent="457200" algn="l">
              <a:lnSpc>
                <a:spcPct val="117000"/>
              </a:lnSpc>
              <a:buClrTx/>
              <a:buSzTx/>
              <a:buFontTx/>
            </a:pPr>
            <a:r>
              <a:rPr lang="en-US" sz="2000" b="1" i="0" u="none" strike="noStrike">
                <a:solidFill>
                  <a:srgbClr val="3B82F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💡 关键技巧：</a:t>
            </a: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指定身份 + 要求通俗 + 结合实例，让知识不再“高冷”。</a:t>
            </a:r>
            <a:endParaRPr lang="en-US" sz="1800">
              <a:solidFill>
                <a:schemeClr val="bg1">
                  <a:lumMod val="7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cxnSp>
        <p:nvCxnSpPr>
          <p:cNvPr id="16" name="Connector 9"/>
          <p:cNvCxnSpPr/>
          <p:nvPr/>
        </p:nvCxnSpPr>
        <p:spPr>
          <a:xfrm rot="5390708">
            <a:off x="3746500" y="3778894"/>
            <a:ext cx="4699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CBD5E1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0000" y="800100"/>
            <a:ext cx="355600" cy="355600"/>
          </a:xfrm>
          <a:prstGeom prst="rect">
            <a:avLst/>
          </a:prstGeom>
        </p:spPr>
      </p:pic>
      <p:sp>
        <p:nvSpPr>
          <p:cNvPr id="18" name="AutoShape 11"/>
          <p:cNvSpPr/>
          <p:nvPr/>
        </p:nvSpPr>
        <p:spPr>
          <a:xfrm>
            <a:off x="6807200" y="749300"/>
            <a:ext cx="4826000" cy="406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0" indent="127000" algn="l">
              <a:lnSpc>
                <a:spcPct val="135000"/>
              </a:lnSpc>
              <a:buClrTx/>
              <a:buSzTx/>
              <a:buFontTx/>
            </a:pPr>
            <a:r>
              <a:rPr lang="en-US" sz="2000" b="1" i="0" u="none" strike="noStrike">
                <a:solidFill>
                  <a:srgbClr val="8B5CF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02.</a:t>
            </a:r>
            <a:r>
              <a:rPr lang="en-US" sz="2000" b="1" i="0" u="none" strike="noStrike">
                <a:solidFill>
                  <a:srgbClr val="4679A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</a:t>
            </a:r>
            <a:r>
              <a:rPr lang="en-US" sz="2000" b="1" i="0" u="none" strike="noStrike">
                <a:solidFill>
                  <a:srgbClr val="8B5CF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视频创作大师</a:t>
            </a:r>
            <a:endParaRPr lang="en-US" sz="2000" b="1" i="0" u="none" strike="noStrike">
              <a:solidFill>
                <a:srgbClr val="8B5CF6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9" name="AutoShape 12"/>
          <p:cNvSpPr/>
          <p:nvPr/>
        </p:nvSpPr>
        <p:spPr>
          <a:xfrm>
            <a:off x="6350000" y="1314450"/>
            <a:ext cx="5283200" cy="1503045"/>
          </a:xfrm>
          <a:prstGeom prst="roundRect">
            <a:avLst>
              <a:gd name="adj" fmla="val 0"/>
            </a:avLst>
          </a:prstGeom>
          <a:solidFill>
            <a:srgbClr val="8B5CF6">
              <a:alpha val="1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</a:p>
        </p:txBody>
      </p:sp>
      <p:sp>
        <p:nvSpPr>
          <p:cNvPr id="20" name="AutoShape 13"/>
          <p:cNvSpPr/>
          <p:nvPr/>
        </p:nvSpPr>
        <p:spPr>
          <a:xfrm>
            <a:off x="6477000" y="1365250"/>
            <a:ext cx="4800600" cy="131635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0" indent="457200" algn="l">
              <a:lnSpc>
                <a:spcPct val="117000"/>
              </a:lnSpc>
              <a:buClrTx/>
              <a:buSzTx/>
              <a:buFontTx/>
            </a:pPr>
            <a:r>
              <a:rPr lang="en-US" sz="2000" b="1" i="0" u="none" strike="noStrike">
                <a:solidFill>
                  <a:srgbClr val="8B5CF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🎬  核心指令：</a:t>
            </a: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“请生成一个10秒的短视频。主题是一只可爱的小猫在阳光下追逐蝴蝶。风格要求：治愈系动画，色彩明亮温暖，镜头缓慢推进，最后有小猫打哈欠的可爱特写。”</a:t>
            </a:r>
            <a:endParaRPr lang="en-US" sz="1800">
              <a:solidFill>
                <a:schemeClr val="bg1">
                  <a:lumMod val="7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1" name="AutoShape 14"/>
          <p:cNvSpPr/>
          <p:nvPr/>
        </p:nvSpPr>
        <p:spPr>
          <a:xfrm>
            <a:off x="6350000" y="2681605"/>
            <a:ext cx="5207000" cy="56832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0" indent="0" algn="l">
              <a:lnSpc>
                <a:spcPct val="108000"/>
              </a:lnSpc>
              <a:defRPr/>
            </a:pPr>
            <a:r>
              <a:rPr lang="en-US" sz="1500" b="1" i="0" u="none" strike="noStrike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🎥   应用效果：生成符合描述的视频</a:t>
            </a:r>
            <a:endParaRPr lang="en-US" sz="1500" b="1" i="0" u="none" strike="noStrike">
              <a:solidFill>
                <a:schemeClr val="bg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2" name="AutoShape 15"/>
          <p:cNvSpPr/>
          <p:nvPr/>
        </p:nvSpPr>
        <p:spPr>
          <a:xfrm>
            <a:off x="6350000" y="5697220"/>
            <a:ext cx="5385435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0" indent="457200" algn="l">
              <a:lnSpc>
                <a:spcPct val="117000"/>
              </a:lnSpc>
              <a:buClrTx/>
              <a:buSzTx/>
              <a:buFontTx/>
            </a:pPr>
            <a:r>
              <a:rPr lang="en-US" sz="2000" b="1" i="0" u="none" strike="noStrike">
                <a:solidFill>
                  <a:srgbClr val="8B5CF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💡 关键技巧：</a:t>
            </a: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明确主题 + 指定风格 + 描述镜头，让视频更具电影感。</a:t>
            </a:r>
            <a:endParaRPr lang="en-US" sz="1800">
              <a:solidFill>
                <a:schemeClr val="bg1">
                  <a:lumMod val="7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rcRect b="48148"/>
          <a:stretch>
            <a:fillRect/>
          </a:stretch>
        </p:blipFill>
        <p:spPr>
          <a:xfrm>
            <a:off x="240030" y="2766060"/>
            <a:ext cx="5601970" cy="2352675"/>
          </a:xfrm>
          <a:prstGeom prst="roundRect">
            <a:avLst>
              <a:gd name="adj" fmla="val 0"/>
            </a:avLst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25" name="Picture 2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4510" y="3249930"/>
            <a:ext cx="4234180" cy="2381885"/>
          </a:xfrm>
          <a:prstGeom prst="rect">
            <a:avLst/>
          </a:prstGeom>
          <a:solidFill>
            <a:srgbClr val="DEE0E3">
              <a:alpha val="100000"/>
            </a:srgbClr>
          </a:solidFill>
          <a:ln w="12700">
            <a:noFill/>
            <a:prstDash val="solid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Freeform 9"/>
          <p:cNvSpPr/>
          <p:nvPr/>
        </p:nvSpPr>
        <p:spPr>
          <a:xfrm>
            <a:off x="-12700" y="620522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3" name="AutoShape 8"/>
          <p:cNvSpPr/>
          <p:nvPr/>
        </p:nvSpPr>
        <p:spPr>
          <a:xfrm>
            <a:off x="6380480" y="1435735"/>
            <a:ext cx="5371465" cy="1451610"/>
          </a:xfrm>
          <a:prstGeom prst="roundRect">
            <a:avLst>
              <a:gd name="adj" fmla="val 0"/>
            </a:avLst>
          </a:prstGeom>
          <a:solidFill>
            <a:srgbClr val="582921">
              <a:alpha val="21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</a:p>
        </p:txBody>
      </p:sp>
      <p:sp>
        <p:nvSpPr>
          <p:cNvPr id="111" name="Freeform 8"/>
          <p:cNvSpPr/>
          <p:nvPr/>
        </p:nvSpPr>
        <p:spPr>
          <a:xfrm>
            <a:off x="685800" y="62052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3" name="Freeform 10"/>
          <p:cNvSpPr/>
          <p:nvPr/>
        </p:nvSpPr>
        <p:spPr>
          <a:xfrm>
            <a:off x="685800" y="62052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1A3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65" name="Freeform 5"/>
          <p:cNvSpPr/>
          <p:nvPr/>
        </p:nvSpPr>
        <p:spPr>
          <a:xfrm>
            <a:off x="889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6" name="Freeform 6"/>
          <p:cNvSpPr/>
          <p:nvPr/>
        </p:nvSpPr>
        <p:spPr>
          <a:xfrm>
            <a:off x="889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7" name="Freeform 7"/>
          <p:cNvSpPr/>
          <p:nvPr/>
        </p:nvSpPr>
        <p:spPr>
          <a:xfrm>
            <a:off x="698500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8" name="Freeform 8"/>
          <p:cNvSpPr/>
          <p:nvPr/>
        </p:nvSpPr>
        <p:spPr>
          <a:xfrm>
            <a:off x="698500" y="6985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9" name="Freeform 9"/>
          <p:cNvSpPr/>
          <p:nvPr/>
        </p:nvSpPr>
        <p:spPr>
          <a:xfrm>
            <a:off x="0" y="69850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0" name="Freeform 10"/>
          <p:cNvSpPr/>
          <p:nvPr/>
        </p:nvSpPr>
        <p:spPr>
          <a:xfrm>
            <a:off x="698500" y="6985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1" name="Freeform 11"/>
          <p:cNvSpPr/>
          <p:nvPr/>
        </p:nvSpPr>
        <p:spPr>
          <a:xfrm flipV="1">
            <a:off x="711200" y="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" name="AutoShape 4"/>
          <p:cNvSpPr/>
          <p:nvPr/>
        </p:nvSpPr>
        <p:spPr>
          <a:xfrm>
            <a:off x="1587500" y="139700"/>
            <a:ext cx="6846032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algn="l">
              <a:lnSpc>
                <a:spcPct val="100000"/>
              </a:lnSpc>
              <a:buClrTx/>
              <a:buSzTx/>
              <a:buFontTx/>
            </a:pPr>
            <a:r>
              <a:rPr lang="en-US" sz="2800" b="1">
                <a:solidFill>
                  <a:schemeClr val="tx2">
                    <a:lumMod val="60000"/>
                    <a:lumOff val="4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有趣的Prompt应用实例（一）</a:t>
            </a:r>
            <a:endParaRPr lang="en-US" sz="2800" b="1">
              <a:solidFill>
                <a:schemeClr val="tx2">
                  <a:lumMod val="60000"/>
                  <a:lumOff val="4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73" name="Freeform 5"/>
          <p:cNvSpPr/>
          <p:nvPr/>
        </p:nvSpPr>
        <p:spPr>
          <a:xfrm>
            <a:off x="-11811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4" name="Freeform 6"/>
          <p:cNvSpPr/>
          <p:nvPr/>
        </p:nvSpPr>
        <p:spPr>
          <a:xfrm>
            <a:off x="-11811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5" name="Freeform 7"/>
          <p:cNvSpPr/>
          <p:nvPr/>
        </p:nvSpPr>
        <p:spPr>
          <a:xfrm>
            <a:off x="685800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6" name="Freeform 8"/>
          <p:cNvSpPr/>
          <p:nvPr>
            <p:custDataLst>
              <p:tags r:id="rId1"/>
            </p:custDataLst>
          </p:nvPr>
        </p:nvSpPr>
        <p:spPr>
          <a:xfrm>
            <a:off x="685800" y="20701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7" name="Freeform 9"/>
          <p:cNvSpPr/>
          <p:nvPr/>
        </p:nvSpPr>
        <p:spPr>
          <a:xfrm>
            <a:off x="-12700" y="207010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8" name="Freeform 10"/>
          <p:cNvSpPr/>
          <p:nvPr>
            <p:custDataLst>
              <p:tags r:id="rId2"/>
            </p:custDataLst>
          </p:nvPr>
        </p:nvSpPr>
        <p:spPr>
          <a:xfrm>
            <a:off x="685800" y="20701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9" name="Freeform 11"/>
          <p:cNvSpPr/>
          <p:nvPr/>
        </p:nvSpPr>
        <p:spPr>
          <a:xfrm flipV="1">
            <a:off x="698500" y="13716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4" name="Freeform 5"/>
          <p:cNvSpPr/>
          <p:nvPr/>
        </p:nvSpPr>
        <p:spPr>
          <a:xfrm>
            <a:off x="1524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5" name="Freeform 6"/>
          <p:cNvSpPr/>
          <p:nvPr/>
        </p:nvSpPr>
        <p:spPr>
          <a:xfrm>
            <a:off x="1524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6" name="Freeform 7"/>
          <p:cNvSpPr/>
          <p:nvPr>
            <p:custDataLst>
              <p:tags r:id="rId3"/>
            </p:custDataLst>
          </p:nvPr>
        </p:nvSpPr>
        <p:spPr>
          <a:xfrm>
            <a:off x="699135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7" name="Freeform 8"/>
          <p:cNvSpPr/>
          <p:nvPr>
            <p:custDataLst>
              <p:tags r:id="rId4"/>
            </p:custDataLst>
          </p:nvPr>
        </p:nvSpPr>
        <p:spPr>
          <a:xfrm>
            <a:off x="699135" y="34264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8" name="Freeform 9"/>
          <p:cNvSpPr/>
          <p:nvPr/>
        </p:nvSpPr>
        <p:spPr>
          <a:xfrm>
            <a:off x="635" y="342646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9" name="Freeform 10"/>
          <p:cNvSpPr/>
          <p:nvPr>
            <p:custDataLst>
              <p:tags r:id="rId5"/>
            </p:custDataLst>
          </p:nvPr>
        </p:nvSpPr>
        <p:spPr>
          <a:xfrm>
            <a:off x="699135" y="34264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0" name="Freeform 11"/>
          <p:cNvSpPr/>
          <p:nvPr>
            <p:custDataLst>
              <p:tags r:id="rId6"/>
            </p:custDataLst>
          </p:nvPr>
        </p:nvSpPr>
        <p:spPr>
          <a:xfrm flipV="1">
            <a:off x="711835" y="27279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1" name="Freeform 5"/>
          <p:cNvSpPr/>
          <p:nvPr/>
        </p:nvSpPr>
        <p:spPr>
          <a:xfrm>
            <a:off x="-11176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2" name="Freeform 6"/>
          <p:cNvSpPr/>
          <p:nvPr/>
        </p:nvSpPr>
        <p:spPr>
          <a:xfrm>
            <a:off x="-11176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3" name="Freeform 7"/>
          <p:cNvSpPr/>
          <p:nvPr>
            <p:custDataLst>
              <p:tags r:id="rId7"/>
            </p:custDataLst>
          </p:nvPr>
        </p:nvSpPr>
        <p:spPr>
          <a:xfrm>
            <a:off x="686435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4" name="Freeform 8"/>
          <p:cNvSpPr/>
          <p:nvPr>
            <p:custDataLst>
              <p:tags r:id="rId8"/>
            </p:custDataLst>
          </p:nvPr>
        </p:nvSpPr>
        <p:spPr>
          <a:xfrm>
            <a:off x="686435" y="47828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5" name="Freeform 9"/>
          <p:cNvSpPr/>
          <p:nvPr/>
        </p:nvSpPr>
        <p:spPr>
          <a:xfrm>
            <a:off x="-12065" y="478282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6" name="Freeform 10"/>
          <p:cNvSpPr/>
          <p:nvPr>
            <p:custDataLst>
              <p:tags r:id="rId9"/>
            </p:custDataLst>
          </p:nvPr>
        </p:nvSpPr>
        <p:spPr>
          <a:xfrm>
            <a:off x="686435" y="47828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7" name="Freeform 11"/>
          <p:cNvSpPr/>
          <p:nvPr>
            <p:custDataLst>
              <p:tags r:id="rId10"/>
            </p:custDataLst>
          </p:nvPr>
        </p:nvSpPr>
        <p:spPr>
          <a:xfrm flipV="1">
            <a:off x="699135" y="40843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8" name="Freeform 5"/>
          <p:cNvSpPr/>
          <p:nvPr/>
        </p:nvSpPr>
        <p:spPr>
          <a:xfrm>
            <a:off x="-11811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9" name="Freeform 6"/>
          <p:cNvSpPr/>
          <p:nvPr/>
        </p:nvSpPr>
        <p:spPr>
          <a:xfrm>
            <a:off x="-11811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0" name="Freeform 7"/>
          <p:cNvSpPr/>
          <p:nvPr>
            <p:custDataLst>
              <p:tags r:id="rId11"/>
            </p:custDataLst>
          </p:nvPr>
        </p:nvSpPr>
        <p:spPr>
          <a:xfrm>
            <a:off x="685800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4" name="Freeform 11"/>
          <p:cNvSpPr/>
          <p:nvPr>
            <p:custDataLst>
              <p:tags r:id="rId12"/>
            </p:custDataLst>
          </p:nvPr>
        </p:nvSpPr>
        <p:spPr>
          <a:xfrm flipV="1">
            <a:off x="698500" y="55067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cxnSp>
        <p:nvCxnSpPr>
          <p:cNvPr id="16" name="Connector 9"/>
          <p:cNvCxnSpPr/>
          <p:nvPr>
            <p:custDataLst>
              <p:tags r:id="rId13"/>
            </p:custDataLst>
          </p:nvPr>
        </p:nvCxnSpPr>
        <p:spPr>
          <a:xfrm rot="5390708">
            <a:off x="3746500" y="3778894"/>
            <a:ext cx="4699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CBD5E1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AutoShape 3"/>
          <p:cNvSpPr/>
          <p:nvPr/>
        </p:nvSpPr>
        <p:spPr>
          <a:xfrm>
            <a:off x="576580" y="1054735"/>
            <a:ext cx="508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0" indent="0" algn="l">
              <a:lnSpc>
                <a:spcPct val="100000"/>
              </a:lnSpc>
              <a:defRPr/>
            </a:pPr>
            <a:r>
              <a:rPr lang="en-US" sz="2000" b="1" i="0" u="none" strike="noStrike">
                <a:solidFill>
                  <a:srgbClr val="15803D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🎵   04.音乐创作大师</a:t>
            </a:r>
            <a:endParaRPr lang="en-US" sz="1100"/>
          </a:p>
        </p:txBody>
      </p:sp>
      <p:sp>
        <p:nvSpPr>
          <p:cNvPr id="6" name="AutoShape 5"/>
          <p:cNvSpPr/>
          <p:nvPr>
            <p:custDataLst>
              <p:tags r:id="rId14"/>
            </p:custDataLst>
          </p:nvPr>
        </p:nvSpPr>
        <p:spPr>
          <a:xfrm>
            <a:off x="386080" y="5080635"/>
            <a:ext cx="5544185" cy="1092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0" indent="457200" algn="l">
              <a:lnSpc>
                <a:spcPct val="108000"/>
              </a:lnSpc>
              <a:defRPr/>
            </a:pPr>
            <a:r>
              <a:rPr lang="en-US" b="1">
                <a:solidFill>
                  <a:srgbClr val="15803D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💡 关键技巧</a:t>
            </a:r>
            <a:r>
              <a:rPr lang="zh-CN" altLang="en-US" b="1">
                <a:solidFill>
                  <a:srgbClr val="15803D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：</a:t>
            </a: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AI能理解文字描述的情绪和场景，生成符合氛围的背景音乐，为视频增添感染力。关键技巧：描述场景 + 指定风格 + 加入音效，让音乐更生动</a:t>
            </a:r>
            <a:r>
              <a:rPr lang="en-US" sz="1200" b="0" i="0" u="none" strike="noStrike">
                <a:solidFill>
                  <a:srgbClr val="47556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。</a:t>
            </a:r>
            <a:endParaRPr lang="en-US" sz="1100"/>
          </a:p>
        </p:txBody>
      </p:sp>
      <p:cxnSp>
        <p:nvCxnSpPr>
          <p:cNvPr id="7" name="Connector 6"/>
          <p:cNvCxnSpPr/>
          <p:nvPr>
            <p:custDataLst>
              <p:tags r:id="rId15"/>
            </p:custDataLst>
          </p:nvPr>
        </p:nvCxnSpPr>
        <p:spPr>
          <a:xfrm rot="5389889">
            <a:off x="3903980" y="3207394"/>
            <a:ext cx="4318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CBD5E1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AutoShape 7"/>
          <p:cNvSpPr/>
          <p:nvPr/>
        </p:nvSpPr>
        <p:spPr>
          <a:xfrm>
            <a:off x="6443980" y="1054735"/>
            <a:ext cx="4826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0" indent="0" algn="l">
              <a:lnSpc>
                <a:spcPct val="100000"/>
              </a:lnSpc>
              <a:defRPr/>
            </a:pPr>
            <a:r>
              <a:rPr lang="zh-CN" altLang="en-US" sz="2000" b="1" i="0" u="none" strike="noStrike">
                <a:solidFill>
                  <a:srgbClr val="A8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🎨 </a:t>
            </a:r>
            <a:r>
              <a:rPr lang="en-US" altLang="zh-CN" sz="2000" b="1" i="0" u="none" strike="noStrike">
                <a:solidFill>
                  <a:srgbClr val="A8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05. </a:t>
            </a:r>
            <a:r>
              <a:rPr lang="en-US" sz="2000" b="1" i="0" u="none" strike="noStrike">
                <a:solidFill>
                  <a:srgbClr val="A8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绘本插画大师</a:t>
            </a:r>
            <a:endParaRPr lang="en-US" sz="2000" b="1" i="0" u="none" strike="noStrike">
              <a:solidFill>
                <a:srgbClr val="A8000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6" name="AutoShape 11"/>
          <p:cNvSpPr/>
          <p:nvPr>
            <p:custDataLst>
              <p:tags r:id="rId16"/>
            </p:custDataLst>
          </p:nvPr>
        </p:nvSpPr>
        <p:spPr>
          <a:xfrm>
            <a:off x="6443980" y="4986655"/>
            <a:ext cx="5105400" cy="121856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0" indent="457200" algn="l">
              <a:lnSpc>
                <a:spcPct val="108000"/>
              </a:lnSpc>
              <a:buClrTx/>
              <a:buSzTx/>
              <a:buFontTx/>
              <a:defRPr/>
            </a:pPr>
            <a:r>
              <a:rPr lang="en-US" sz="2000" b="1">
                <a:solidFill>
                  <a:srgbClr val="A8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💡 关键技巧：</a:t>
            </a: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AI能根据描述生成符合绘本风格的可爱插画，让故事有生动画面。关键技巧：明确主体 + 描述场景 + 指定风格，让画面更具艺术感。</a:t>
            </a:r>
            <a:endParaRPr lang="en-US" sz="1800">
              <a:solidFill>
                <a:schemeClr val="bg1">
                  <a:lumMod val="7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pic>
        <p:nvPicPr>
          <p:cNvPr id="27" name="Picture 1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t="14999" b="12499"/>
          <a:stretch>
            <a:fillRect/>
          </a:stretch>
        </p:blipFill>
        <p:spPr>
          <a:xfrm>
            <a:off x="7215895" y="3007360"/>
            <a:ext cx="3734291" cy="2030521"/>
          </a:xfrm>
          <a:prstGeom prst="roundRect">
            <a:avLst>
              <a:gd name="adj" fmla="val 0"/>
            </a:avLst>
          </a:prstGeom>
          <a:ln w="12700">
            <a:noFill/>
            <a:prstDash val="solid"/>
          </a:ln>
        </p:spPr>
      </p:pic>
      <p:grpSp>
        <p:nvGrpSpPr>
          <p:cNvPr id="28" name="Group 13"/>
          <p:cNvGrpSpPr/>
          <p:nvPr>
            <p:custDataLst>
              <p:tags r:id="rId19"/>
            </p:custDataLst>
          </p:nvPr>
        </p:nvGrpSpPr>
        <p:grpSpPr>
          <a:xfrm>
            <a:off x="576580" y="1435735"/>
            <a:ext cx="5080000" cy="1155700"/>
            <a:chOff x="609600" y="2260600"/>
            <a:chExt cx="5080000" cy="927100"/>
          </a:xfrm>
        </p:grpSpPr>
        <p:sp>
          <p:nvSpPr>
            <p:cNvPr id="29" name="AutoShape 14"/>
            <p:cNvSpPr/>
            <p:nvPr>
              <p:custDataLst>
                <p:tags r:id="rId20"/>
              </p:custDataLst>
            </p:nvPr>
          </p:nvSpPr>
          <p:spPr>
            <a:xfrm>
              <a:off x="609600" y="2260600"/>
              <a:ext cx="5080000" cy="927100"/>
            </a:xfrm>
            <a:prstGeom prst="roundRect">
              <a:avLst>
                <a:gd name="adj" fmla="val 0"/>
              </a:avLst>
            </a:prstGeom>
            <a:solidFill>
              <a:srgbClr val="15803D">
                <a:alpha val="6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algn="ctr">
                <a:defRPr/>
              </a:pPr>
            </a:p>
          </p:txBody>
        </p:sp>
        <p:sp>
          <p:nvSpPr>
            <p:cNvPr id="30" name="AutoShape 15"/>
            <p:cNvSpPr/>
            <p:nvPr>
              <p:custDataLst>
                <p:tags r:id="rId21"/>
              </p:custDataLst>
            </p:nvPr>
          </p:nvSpPr>
          <p:spPr>
            <a:xfrm>
              <a:off x="736600" y="2328025"/>
              <a:ext cx="4826000" cy="792249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marL="0" indent="457200" algn="l">
                <a:lnSpc>
                  <a:spcPct val="117000"/>
                </a:lnSpc>
                <a:buClrTx/>
                <a:buSzTx/>
                <a:buFontTx/>
              </a:pPr>
              <a:r>
                <a:rPr lang="en-US" b="1">
                  <a:solidFill>
                    <a:srgbClr val="157F3D"/>
                  </a:solidFill>
                  <a:latin typeface="Noto Sans SC" panose="020B0200000000000000" charset="-122"/>
                  <a:ea typeface="Noto Sans SC" panose="020B0200000000000000" charset="-122"/>
                  <a:cs typeface="Noto Sans SC" panose="020B0200000000000000" charset="-122"/>
                  <a:sym typeface="Noto Sans SC" panose="020B0200000000000000" charset="-122"/>
                </a:rPr>
                <a:t>💡 核心指令：</a:t>
              </a:r>
              <a:r>
                <a:rPr lang="en-US" b="0" i="0" u="none" strike="noStrike">
                  <a:solidFill>
                    <a:schemeClr val="bg1">
                      <a:lumMod val="75000"/>
                    </a:schemeClr>
                  </a:solidFill>
                  <a:latin typeface="Noto Sans SC" panose="020B0200000000000000" charset="-122"/>
                  <a:ea typeface="Noto Sans SC" panose="020B0200000000000000" charset="-122"/>
                  <a:cs typeface="Noto Sans SC" panose="020B0200000000000000" charset="-122"/>
                  <a:sym typeface="Noto Sans SC" panose="020B0200000000000000" charset="-122"/>
                </a:rPr>
                <a:t>“请为一段关于春天的视频生成背景音乐。风格要求：轻松、愉悦的钢琴曲，节奏明快，有鸟鸣和流水的声音作为点缀。”</a:t>
              </a:r>
              <a:endParaRPr lang="en-US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endParaRPr>
            </a:p>
          </p:txBody>
        </p:sp>
      </p:grpSp>
      <p:pic>
        <p:nvPicPr>
          <p:cNvPr id="31" name="Picture 23">
            <a:hlinkClick r:id="" action="ppaction://media"/>
          </p:cNvPr>
          <p:cNvPicPr>
            <a:picLocks noChangeAspect="1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0" y="2887345"/>
            <a:ext cx="6014720" cy="2044700"/>
          </a:xfrm>
          <a:prstGeom prst="rect">
            <a:avLst/>
          </a:prstGeom>
          <a:solidFill>
            <a:srgbClr val="DEE0E3">
              <a:alpha val="100000"/>
            </a:srgbClr>
          </a:solidFill>
          <a:ln w="12700">
            <a:noFill/>
            <a:prstDash val="solid"/>
          </a:ln>
        </p:spPr>
      </p:pic>
      <p:sp>
        <p:nvSpPr>
          <p:cNvPr id="32" name="AutoShape 15"/>
          <p:cNvSpPr/>
          <p:nvPr>
            <p:custDataLst>
              <p:tags r:id="rId25"/>
            </p:custDataLst>
          </p:nvPr>
        </p:nvSpPr>
        <p:spPr>
          <a:xfrm>
            <a:off x="6510020" y="1656080"/>
            <a:ext cx="5146675" cy="98742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0" indent="457200" algn="l">
              <a:lnSpc>
                <a:spcPct val="117000"/>
              </a:lnSpc>
              <a:buClrTx/>
              <a:buSzTx/>
              <a:buFontTx/>
            </a:pPr>
            <a:r>
              <a:rPr lang="en-US" b="1">
                <a:solidFill>
                  <a:srgbClr val="A8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💡</a:t>
            </a:r>
            <a:r>
              <a:rPr lang="en-US">
                <a:solidFill>
                  <a:srgbClr val="58292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</a:t>
            </a:r>
            <a:r>
              <a:rPr lang="en-US" b="1">
                <a:solidFill>
                  <a:srgbClr val="A8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核心指令：</a:t>
            </a:r>
            <a:r>
              <a:rPr lang="en-US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“请生成一张儿童绘本风格的插画。画面中有一只穿着红色斗篷的小兔子，在森林里提着一盏灯笼。风格要求：色彩温暖，线条柔和，充满童话感。”</a:t>
            </a:r>
            <a:endParaRPr lang="en-US" b="0" i="0" u="none" strike="noStrike">
              <a:solidFill>
                <a:schemeClr val="bg1">
                  <a:lumMod val="7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1A3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2" name="Freeform 3"/>
          <p:cNvSpPr/>
          <p:nvPr/>
        </p:nvSpPr>
        <p:spPr>
          <a:xfrm>
            <a:off x="-12700" y="1968500"/>
            <a:ext cx="1422748" cy="1310552"/>
          </a:xfrm>
          <a:custGeom>
            <a:avLst/>
            <a:gdLst/>
            <a:ahLst/>
            <a:cxnLst/>
            <a:rect l="l" t="t" r="r" b="b"/>
            <a:pathLst>
              <a:path w="1422748" h="1310552">
                <a:moveTo>
                  <a:pt x="765844" y="0"/>
                </a:moveTo>
                <a:lnTo>
                  <a:pt x="0" y="0"/>
                </a:lnTo>
                <a:lnTo>
                  <a:pt x="0" y="1310552"/>
                </a:lnTo>
                <a:lnTo>
                  <a:pt x="765844" y="1310552"/>
                </a:lnTo>
                <a:lnTo>
                  <a:pt x="1422748" y="655277"/>
                </a:lnTo>
                <a:lnTo>
                  <a:pt x="765844" y="0"/>
                </a:lnTo>
                <a:close/>
              </a:path>
            </a:pathLst>
          </a:custGeom>
          <a:solidFill>
            <a:srgbClr val="D9D9D9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8" name="Freeform 4"/>
          <p:cNvSpPr/>
          <p:nvPr/>
        </p:nvSpPr>
        <p:spPr>
          <a:xfrm>
            <a:off x="-12700" y="3352800"/>
            <a:ext cx="1422748" cy="1312181"/>
          </a:xfrm>
          <a:custGeom>
            <a:avLst/>
            <a:gdLst/>
            <a:ahLst/>
            <a:cxnLst/>
            <a:rect l="l" t="t" r="r" b="b"/>
            <a:pathLst>
              <a:path w="1422748" h="1312181">
                <a:moveTo>
                  <a:pt x="765844" y="1312181"/>
                </a:moveTo>
                <a:lnTo>
                  <a:pt x="0" y="1312181"/>
                </a:lnTo>
                <a:lnTo>
                  <a:pt x="0" y="0"/>
                </a:lnTo>
                <a:lnTo>
                  <a:pt x="765844" y="0"/>
                </a:lnTo>
                <a:lnTo>
                  <a:pt x="1422748" y="656904"/>
                </a:lnTo>
                <a:lnTo>
                  <a:pt x="765844" y="1312181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7" name="Freeform 5"/>
          <p:cNvSpPr/>
          <p:nvPr/>
        </p:nvSpPr>
        <p:spPr>
          <a:xfrm>
            <a:off x="876300" y="1968500"/>
            <a:ext cx="1310552" cy="1310552"/>
          </a:xfrm>
          <a:custGeom>
            <a:avLst/>
            <a:gdLst/>
            <a:ahLst/>
            <a:cxnLst/>
            <a:rect l="l" t="t" r="r" b="b"/>
            <a:pathLst>
              <a:path w="1310552" h="1310552">
                <a:moveTo>
                  <a:pt x="1310552" y="1310552"/>
                </a:moveTo>
                <a:lnTo>
                  <a:pt x="0" y="0"/>
                </a:lnTo>
                <a:lnTo>
                  <a:pt x="1310552" y="0"/>
                </a:lnTo>
                <a:lnTo>
                  <a:pt x="1310552" y="131055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4" name="Freeform 6"/>
          <p:cNvSpPr/>
          <p:nvPr/>
        </p:nvSpPr>
        <p:spPr>
          <a:xfrm>
            <a:off x="876300" y="1968500"/>
            <a:ext cx="1310552" cy="1310552"/>
          </a:xfrm>
          <a:custGeom>
            <a:avLst/>
            <a:gdLst/>
            <a:ahLst/>
            <a:cxnLst/>
            <a:rect l="l" t="t" r="r" b="b"/>
            <a:pathLst>
              <a:path w="1310552" h="1310552">
                <a:moveTo>
                  <a:pt x="1310552" y="0"/>
                </a:moveTo>
                <a:lnTo>
                  <a:pt x="0" y="1310552"/>
                </a:lnTo>
                <a:lnTo>
                  <a:pt x="1310552" y="1310552"/>
                </a:lnTo>
                <a:lnTo>
                  <a:pt x="1310552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2" name="Freeform 7"/>
          <p:cNvSpPr/>
          <p:nvPr/>
        </p:nvSpPr>
        <p:spPr>
          <a:xfrm>
            <a:off x="2260600" y="1968500"/>
            <a:ext cx="1310552" cy="1310552"/>
          </a:xfrm>
          <a:custGeom>
            <a:avLst/>
            <a:gdLst/>
            <a:ahLst/>
            <a:cxnLst/>
            <a:rect l="l" t="t" r="r" b="b"/>
            <a:pathLst>
              <a:path w="1310552" h="1310552">
                <a:moveTo>
                  <a:pt x="1310552" y="1310552"/>
                </a:moveTo>
                <a:lnTo>
                  <a:pt x="0" y="0"/>
                </a:lnTo>
                <a:lnTo>
                  <a:pt x="0" y="1310552"/>
                </a:lnTo>
                <a:lnTo>
                  <a:pt x="1310552" y="131055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3" name="Freeform 8"/>
          <p:cNvSpPr/>
          <p:nvPr/>
        </p:nvSpPr>
        <p:spPr>
          <a:xfrm>
            <a:off x="2260600" y="3352800"/>
            <a:ext cx="1310552" cy="1312181"/>
          </a:xfrm>
          <a:custGeom>
            <a:avLst/>
            <a:gdLst/>
            <a:ahLst/>
            <a:cxnLst/>
            <a:rect l="l" t="t" r="r" b="b"/>
            <a:pathLst>
              <a:path w="1310552" h="1312181">
                <a:moveTo>
                  <a:pt x="0" y="1312181"/>
                </a:moveTo>
                <a:lnTo>
                  <a:pt x="1310552" y="0"/>
                </a:lnTo>
                <a:lnTo>
                  <a:pt x="0" y="0"/>
                </a:lnTo>
                <a:lnTo>
                  <a:pt x="0" y="1312181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4" name="Freeform 9"/>
          <p:cNvSpPr/>
          <p:nvPr/>
        </p:nvSpPr>
        <p:spPr>
          <a:xfrm>
            <a:off x="876300" y="3365500"/>
            <a:ext cx="1310552" cy="1310552"/>
          </a:xfrm>
          <a:custGeom>
            <a:avLst/>
            <a:gdLst/>
            <a:ahLst/>
            <a:cxnLst/>
            <a:rect l="l" t="t" r="r" b="b"/>
            <a:pathLst>
              <a:path w="1310552" h="1310552">
                <a:moveTo>
                  <a:pt x="0" y="1310552"/>
                </a:moveTo>
                <a:lnTo>
                  <a:pt x="1310552" y="0"/>
                </a:lnTo>
                <a:lnTo>
                  <a:pt x="1310552" y="1310552"/>
                </a:lnTo>
                <a:lnTo>
                  <a:pt x="0" y="1310552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5" name="Freeform 10"/>
          <p:cNvSpPr/>
          <p:nvPr/>
        </p:nvSpPr>
        <p:spPr>
          <a:xfrm>
            <a:off x="863600" y="3352800"/>
            <a:ext cx="1312181" cy="1312181"/>
          </a:xfrm>
          <a:custGeom>
            <a:avLst/>
            <a:gdLst/>
            <a:ahLst/>
            <a:cxnLst/>
            <a:rect l="l" t="t" r="r" b="b"/>
            <a:pathLst>
              <a:path w="1312181" h="1312181">
                <a:moveTo>
                  <a:pt x="1312181" y="1312181"/>
                </a:moveTo>
                <a:lnTo>
                  <a:pt x="0" y="0"/>
                </a:lnTo>
                <a:lnTo>
                  <a:pt x="1312181" y="0"/>
                </a:lnTo>
                <a:lnTo>
                  <a:pt x="1312181" y="1312181"/>
                </a:lnTo>
                <a:close/>
              </a:path>
            </a:pathLst>
          </a:custGeom>
          <a:solidFill>
            <a:srgbClr val="DBDBDB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6" name="Freeform 11"/>
          <p:cNvSpPr/>
          <p:nvPr/>
        </p:nvSpPr>
        <p:spPr>
          <a:xfrm>
            <a:off x="2019300" y="3746500"/>
            <a:ext cx="159348" cy="391866"/>
          </a:xfrm>
          <a:custGeom>
            <a:avLst/>
            <a:gdLst/>
            <a:ahLst/>
            <a:cxnLst/>
            <a:rect l="l" t="t" r="r" b="b"/>
            <a:pathLst>
              <a:path w="159348" h="391866">
                <a:moveTo>
                  <a:pt x="159348" y="0"/>
                </a:moveTo>
                <a:lnTo>
                  <a:pt x="159348" y="0"/>
                </a:lnTo>
                <a:lnTo>
                  <a:pt x="143088" y="3252"/>
                </a:lnTo>
                <a:lnTo>
                  <a:pt x="125202" y="11382"/>
                </a:lnTo>
                <a:lnTo>
                  <a:pt x="110567" y="17885"/>
                </a:lnTo>
                <a:lnTo>
                  <a:pt x="95935" y="26016"/>
                </a:lnTo>
                <a:lnTo>
                  <a:pt x="81300" y="34146"/>
                </a:lnTo>
                <a:lnTo>
                  <a:pt x="69919" y="45528"/>
                </a:lnTo>
                <a:lnTo>
                  <a:pt x="56910" y="56910"/>
                </a:lnTo>
                <a:lnTo>
                  <a:pt x="45528" y="68292"/>
                </a:lnTo>
                <a:lnTo>
                  <a:pt x="35772" y="82926"/>
                </a:lnTo>
                <a:lnTo>
                  <a:pt x="27642" y="97560"/>
                </a:lnTo>
                <a:lnTo>
                  <a:pt x="17885" y="110567"/>
                </a:lnTo>
                <a:lnTo>
                  <a:pt x="11382" y="128454"/>
                </a:lnTo>
                <a:lnTo>
                  <a:pt x="6504" y="143088"/>
                </a:lnTo>
                <a:lnTo>
                  <a:pt x="3252" y="160974"/>
                </a:lnTo>
                <a:lnTo>
                  <a:pt x="1626" y="177234"/>
                </a:lnTo>
                <a:lnTo>
                  <a:pt x="0" y="196746"/>
                </a:lnTo>
                <a:lnTo>
                  <a:pt x="0" y="196746"/>
                </a:lnTo>
                <a:lnTo>
                  <a:pt x="1626" y="213006"/>
                </a:lnTo>
                <a:lnTo>
                  <a:pt x="3252" y="232518"/>
                </a:lnTo>
                <a:lnTo>
                  <a:pt x="6504" y="248778"/>
                </a:lnTo>
                <a:lnTo>
                  <a:pt x="11382" y="263412"/>
                </a:lnTo>
                <a:lnTo>
                  <a:pt x="17885" y="279672"/>
                </a:lnTo>
                <a:lnTo>
                  <a:pt x="27642" y="294306"/>
                </a:lnTo>
                <a:lnTo>
                  <a:pt x="35772" y="310566"/>
                </a:lnTo>
                <a:lnTo>
                  <a:pt x="45528" y="323574"/>
                </a:lnTo>
                <a:lnTo>
                  <a:pt x="56910" y="334956"/>
                </a:lnTo>
                <a:lnTo>
                  <a:pt x="69919" y="347963"/>
                </a:lnTo>
                <a:lnTo>
                  <a:pt x="81300" y="357720"/>
                </a:lnTo>
                <a:lnTo>
                  <a:pt x="95935" y="365850"/>
                </a:lnTo>
                <a:lnTo>
                  <a:pt x="110567" y="373979"/>
                </a:lnTo>
                <a:lnTo>
                  <a:pt x="125202" y="382110"/>
                </a:lnTo>
                <a:lnTo>
                  <a:pt x="143088" y="386988"/>
                </a:lnTo>
                <a:lnTo>
                  <a:pt x="159348" y="391866"/>
                </a:lnTo>
                <a:lnTo>
                  <a:pt x="159348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7" name="Freeform 12"/>
          <p:cNvSpPr/>
          <p:nvPr/>
        </p:nvSpPr>
        <p:spPr>
          <a:xfrm>
            <a:off x="1803400" y="4165600"/>
            <a:ext cx="378858" cy="500808"/>
          </a:xfrm>
          <a:custGeom>
            <a:avLst/>
            <a:gdLst/>
            <a:ahLst/>
            <a:cxnLst/>
            <a:rect l="l" t="t" r="r" b="b"/>
            <a:pathLst>
              <a:path w="378858" h="500808">
                <a:moveTo>
                  <a:pt x="330078" y="0"/>
                </a:moveTo>
                <a:lnTo>
                  <a:pt x="330078" y="0"/>
                </a:lnTo>
                <a:lnTo>
                  <a:pt x="295932" y="0"/>
                </a:lnTo>
                <a:lnTo>
                  <a:pt x="255281" y="3252"/>
                </a:lnTo>
                <a:lnTo>
                  <a:pt x="209754" y="9756"/>
                </a:lnTo>
                <a:lnTo>
                  <a:pt x="185364" y="13009"/>
                </a:lnTo>
                <a:lnTo>
                  <a:pt x="160974" y="19512"/>
                </a:lnTo>
                <a:lnTo>
                  <a:pt x="138210" y="26016"/>
                </a:lnTo>
                <a:lnTo>
                  <a:pt x="113820" y="35772"/>
                </a:lnTo>
                <a:lnTo>
                  <a:pt x="91056" y="45528"/>
                </a:lnTo>
                <a:lnTo>
                  <a:pt x="69919" y="56910"/>
                </a:lnTo>
                <a:lnTo>
                  <a:pt x="48779" y="71544"/>
                </a:lnTo>
                <a:lnTo>
                  <a:pt x="30894" y="86178"/>
                </a:lnTo>
                <a:lnTo>
                  <a:pt x="14634" y="102438"/>
                </a:lnTo>
                <a:lnTo>
                  <a:pt x="0" y="123576"/>
                </a:lnTo>
                <a:lnTo>
                  <a:pt x="378858" y="500808"/>
                </a:lnTo>
                <a:lnTo>
                  <a:pt x="378858" y="1626"/>
                </a:lnTo>
                <a:lnTo>
                  <a:pt x="365850" y="1626"/>
                </a:lnTo>
                <a:lnTo>
                  <a:pt x="365850" y="1626"/>
                </a:lnTo>
                <a:lnTo>
                  <a:pt x="330078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8" name="Freeform 13"/>
          <p:cNvSpPr/>
          <p:nvPr/>
        </p:nvSpPr>
        <p:spPr>
          <a:xfrm>
            <a:off x="2260600" y="3352800"/>
            <a:ext cx="1310552" cy="1312181"/>
          </a:xfrm>
          <a:custGeom>
            <a:avLst/>
            <a:gdLst/>
            <a:ahLst/>
            <a:cxnLst/>
            <a:rect l="l" t="t" r="r" b="b"/>
            <a:pathLst>
              <a:path w="1310552" h="1312181">
                <a:moveTo>
                  <a:pt x="0" y="0"/>
                </a:moveTo>
                <a:lnTo>
                  <a:pt x="1310552" y="1312181"/>
                </a:lnTo>
                <a:lnTo>
                  <a:pt x="0" y="1312181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9" name="Freeform 14"/>
          <p:cNvSpPr/>
          <p:nvPr/>
        </p:nvSpPr>
        <p:spPr>
          <a:xfrm>
            <a:off x="2260600" y="3746500"/>
            <a:ext cx="175608" cy="395117"/>
          </a:xfrm>
          <a:custGeom>
            <a:avLst/>
            <a:gdLst/>
            <a:ahLst/>
            <a:cxnLst/>
            <a:rect l="l" t="t" r="r" b="b"/>
            <a:pathLst>
              <a:path w="175608" h="395117">
                <a:moveTo>
                  <a:pt x="0" y="0"/>
                </a:moveTo>
                <a:lnTo>
                  <a:pt x="0" y="395117"/>
                </a:lnTo>
                <a:lnTo>
                  <a:pt x="0" y="395117"/>
                </a:lnTo>
                <a:lnTo>
                  <a:pt x="17885" y="393490"/>
                </a:lnTo>
                <a:lnTo>
                  <a:pt x="35772" y="388614"/>
                </a:lnTo>
                <a:lnTo>
                  <a:pt x="53658" y="380483"/>
                </a:lnTo>
                <a:lnTo>
                  <a:pt x="68292" y="373979"/>
                </a:lnTo>
                <a:lnTo>
                  <a:pt x="82926" y="364223"/>
                </a:lnTo>
                <a:lnTo>
                  <a:pt x="99186" y="354467"/>
                </a:lnTo>
                <a:lnTo>
                  <a:pt x="112194" y="341459"/>
                </a:lnTo>
                <a:lnTo>
                  <a:pt x="125202" y="330077"/>
                </a:lnTo>
                <a:lnTo>
                  <a:pt x="134958" y="317069"/>
                </a:lnTo>
                <a:lnTo>
                  <a:pt x="144714" y="300810"/>
                </a:lnTo>
                <a:lnTo>
                  <a:pt x="152844" y="286175"/>
                </a:lnTo>
                <a:lnTo>
                  <a:pt x="162599" y="268289"/>
                </a:lnTo>
                <a:lnTo>
                  <a:pt x="167477" y="252029"/>
                </a:lnTo>
                <a:lnTo>
                  <a:pt x="172356" y="235769"/>
                </a:lnTo>
                <a:lnTo>
                  <a:pt x="173982" y="216257"/>
                </a:lnTo>
                <a:lnTo>
                  <a:pt x="175608" y="198371"/>
                </a:lnTo>
                <a:lnTo>
                  <a:pt x="175608" y="198371"/>
                </a:lnTo>
                <a:lnTo>
                  <a:pt x="173982" y="178859"/>
                </a:lnTo>
                <a:lnTo>
                  <a:pt x="172356" y="160974"/>
                </a:lnTo>
                <a:lnTo>
                  <a:pt x="167477" y="143087"/>
                </a:lnTo>
                <a:lnTo>
                  <a:pt x="162599" y="125202"/>
                </a:lnTo>
                <a:lnTo>
                  <a:pt x="152844" y="108942"/>
                </a:lnTo>
                <a:lnTo>
                  <a:pt x="144714" y="94308"/>
                </a:lnTo>
                <a:lnTo>
                  <a:pt x="134958" y="78048"/>
                </a:lnTo>
                <a:lnTo>
                  <a:pt x="125202" y="65039"/>
                </a:lnTo>
                <a:lnTo>
                  <a:pt x="112194" y="52032"/>
                </a:lnTo>
                <a:lnTo>
                  <a:pt x="99186" y="40650"/>
                </a:lnTo>
                <a:lnTo>
                  <a:pt x="82926" y="30894"/>
                </a:lnTo>
                <a:lnTo>
                  <a:pt x="68292" y="21138"/>
                </a:lnTo>
                <a:lnTo>
                  <a:pt x="53658" y="14634"/>
                </a:lnTo>
                <a:lnTo>
                  <a:pt x="35772" y="6504"/>
                </a:lnTo>
                <a:lnTo>
                  <a:pt x="17885" y="1626"/>
                </a:lnTo>
                <a:lnTo>
                  <a:pt x="0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80" name="Freeform 15"/>
          <p:cNvSpPr/>
          <p:nvPr/>
        </p:nvSpPr>
        <p:spPr>
          <a:xfrm>
            <a:off x="2260600" y="4165600"/>
            <a:ext cx="416255" cy="499181"/>
          </a:xfrm>
          <a:custGeom>
            <a:avLst/>
            <a:gdLst/>
            <a:ahLst/>
            <a:cxnLst/>
            <a:rect l="l" t="t" r="r" b="b"/>
            <a:pathLst>
              <a:path w="416255" h="499181">
                <a:moveTo>
                  <a:pt x="56910" y="0"/>
                </a:moveTo>
                <a:lnTo>
                  <a:pt x="0" y="0"/>
                </a:lnTo>
                <a:lnTo>
                  <a:pt x="0" y="499181"/>
                </a:lnTo>
                <a:lnTo>
                  <a:pt x="204875" y="499181"/>
                </a:lnTo>
                <a:lnTo>
                  <a:pt x="204875" y="349589"/>
                </a:lnTo>
                <a:lnTo>
                  <a:pt x="234144" y="349589"/>
                </a:lnTo>
                <a:lnTo>
                  <a:pt x="234144" y="499181"/>
                </a:lnTo>
                <a:lnTo>
                  <a:pt x="416255" y="499181"/>
                </a:lnTo>
                <a:lnTo>
                  <a:pt x="416255" y="217884"/>
                </a:lnTo>
                <a:lnTo>
                  <a:pt x="416255" y="217884"/>
                </a:lnTo>
                <a:lnTo>
                  <a:pt x="414630" y="208128"/>
                </a:lnTo>
                <a:lnTo>
                  <a:pt x="414630" y="208128"/>
                </a:lnTo>
                <a:lnTo>
                  <a:pt x="414630" y="199997"/>
                </a:lnTo>
                <a:lnTo>
                  <a:pt x="414630" y="199997"/>
                </a:lnTo>
                <a:lnTo>
                  <a:pt x="413003" y="196746"/>
                </a:lnTo>
                <a:lnTo>
                  <a:pt x="413003" y="196746"/>
                </a:lnTo>
                <a:lnTo>
                  <a:pt x="411377" y="183737"/>
                </a:lnTo>
                <a:lnTo>
                  <a:pt x="408125" y="169103"/>
                </a:lnTo>
                <a:lnTo>
                  <a:pt x="403247" y="157721"/>
                </a:lnTo>
                <a:lnTo>
                  <a:pt x="396743" y="146340"/>
                </a:lnTo>
                <a:lnTo>
                  <a:pt x="390239" y="133332"/>
                </a:lnTo>
                <a:lnTo>
                  <a:pt x="382109" y="123576"/>
                </a:lnTo>
                <a:lnTo>
                  <a:pt x="365849" y="102438"/>
                </a:lnTo>
                <a:lnTo>
                  <a:pt x="344711" y="86178"/>
                </a:lnTo>
                <a:lnTo>
                  <a:pt x="323573" y="71544"/>
                </a:lnTo>
                <a:lnTo>
                  <a:pt x="299183" y="56910"/>
                </a:lnTo>
                <a:lnTo>
                  <a:pt x="274794" y="45528"/>
                </a:lnTo>
                <a:lnTo>
                  <a:pt x="247151" y="35772"/>
                </a:lnTo>
                <a:lnTo>
                  <a:pt x="219509" y="26016"/>
                </a:lnTo>
                <a:lnTo>
                  <a:pt x="193493" y="19512"/>
                </a:lnTo>
                <a:lnTo>
                  <a:pt x="167477" y="13007"/>
                </a:lnTo>
                <a:lnTo>
                  <a:pt x="117071" y="6504"/>
                </a:lnTo>
                <a:lnTo>
                  <a:pt x="74795" y="1626"/>
                </a:lnTo>
                <a:lnTo>
                  <a:pt x="74795" y="1626"/>
                </a:lnTo>
                <a:lnTo>
                  <a:pt x="65039" y="0"/>
                </a:lnTo>
                <a:lnTo>
                  <a:pt x="56910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81" name="Freeform 16"/>
          <p:cNvSpPr/>
          <p:nvPr/>
        </p:nvSpPr>
        <p:spPr>
          <a:xfrm flipV="1">
            <a:off x="2273300" y="1968500"/>
            <a:ext cx="1310554" cy="1312181"/>
          </a:xfrm>
          <a:custGeom>
            <a:avLst/>
            <a:gdLst/>
            <a:ahLst/>
            <a:cxnLst/>
            <a:rect l="l" t="t" r="r" b="b"/>
            <a:pathLst>
              <a:path w="1310554" h="1312181">
                <a:moveTo>
                  <a:pt x="0" y="0"/>
                </a:moveTo>
                <a:lnTo>
                  <a:pt x="1310554" y="1312181"/>
                </a:lnTo>
                <a:lnTo>
                  <a:pt x="0" y="1312181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cxnSp>
        <p:nvCxnSpPr>
          <p:cNvPr id="82" name="Connector 17"/>
          <p:cNvCxnSpPr/>
          <p:nvPr/>
        </p:nvCxnSpPr>
        <p:spPr>
          <a:xfrm>
            <a:off x="4521200" y="3314700"/>
            <a:ext cx="7670811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E6E6E6">
                <a:alpha val="100000"/>
              </a:srgbClr>
            </a:solidFill>
            <a:prstDash val="solid"/>
            <a:miter lim="10000000"/>
            <a:headEnd type="none" w="med" len="med"/>
            <a:tailEnd type="none" w="med" len="med"/>
          </a:ln>
        </p:spPr>
      </p:cxnSp>
      <p:sp>
        <p:nvSpPr>
          <p:cNvPr id="83" name="AutoShape 18"/>
          <p:cNvSpPr/>
          <p:nvPr/>
        </p:nvSpPr>
        <p:spPr>
          <a:xfrm>
            <a:off x="4446905" y="2603500"/>
            <a:ext cx="5092700" cy="660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algn="l">
              <a:lnSpc>
                <a:spcPct val="100000"/>
              </a:lnSpc>
              <a:buClrTx/>
              <a:buSzTx/>
              <a:buFontTx/>
            </a:pPr>
            <a:r>
              <a:rPr lang="en-US" sz="4000" b="1">
                <a:solidFill>
                  <a:schemeClr val="tx2">
                    <a:lumMod val="60000"/>
                    <a:lumOff val="4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AI使用安全手册</a:t>
            </a:r>
            <a:endParaRPr lang="en-US" sz="4000"/>
          </a:p>
          <a:p>
            <a:pPr marL="0" algn="l">
              <a:lnSpc>
                <a:spcPct val="100000"/>
              </a:lnSpc>
              <a:buClrTx/>
              <a:buSzTx/>
              <a:buFontTx/>
            </a:pPr>
            <a:endParaRPr lang="en-US" sz="4000" b="1">
              <a:solidFill>
                <a:schemeClr val="tx2">
                  <a:lumMod val="60000"/>
                  <a:lumOff val="4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84" name="AutoShape 19"/>
          <p:cNvSpPr/>
          <p:nvPr/>
        </p:nvSpPr>
        <p:spPr>
          <a:xfrm>
            <a:off x="4521200" y="3492500"/>
            <a:ext cx="3302000" cy="1032510"/>
          </a:xfrm>
          <a:prstGeom prst="roundRect">
            <a:avLst>
              <a:gd name="adj" fmla="val 0"/>
            </a:avLst>
          </a:prstGeom>
          <a:noFill/>
          <a:ln w="254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>
            <a:lvl1pPr marL="495300" indent="-203200"/>
            <a:lvl2pPr marL="952500" indent="-203200"/>
            <a:lvl3pPr marL="1409700" indent="-203200"/>
            <a:lvl4pPr marL="1866900" indent="-203200"/>
            <a:lvl5pPr marL="2324100" indent="-203200"/>
            <a:lvl6pPr marL="2781300" indent="-203200"/>
            <a:lvl7pPr marL="3238500" indent="-203200"/>
            <a:lvl8pPr marL="3695700" indent="-203200"/>
            <a:lvl9pPr marL="4152900" indent="-203200"/>
          </a:lstStyle>
          <a:p>
            <a:pPr marL="292100" indent="-279400" algn="l">
              <a:lnSpc>
                <a:spcPct val="125000"/>
              </a:lnSpc>
              <a:buClr>
                <a:srgbClr val="4679A7"/>
              </a:buClr>
              <a:buSzTx/>
              <a:buFont typeface="Wingdings" panose="05000000000000000000"/>
              <a:buChar char="n"/>
              <a:defRPr/>
            </a:pPr>
            <a:r>
              <a:rPr lang="en-US" sz="1600">
                <a:solidFill>
                  <a:srgbClr val="8497B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和AI安全地玩耍</a:t>
            </a:r>
            <a:endParaRPr lang="en-US" sz="1600">
              <a:solidFill>
                <a:srgbClr val="8497B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12700" indent="0" algn="l">
              <a:lnSpc>
                <a:spcPct val="125000"/>
              </a:lnSpc>
              <a:buClr>
                <a:srgbClr val="4679A7"/>
              </a:buClr>
              <a:buSzTx/>
              <a:buFont typeface="Wingdings" panose="05000000000000000000"/>
              <a:buNone/>
              <a:defRPr/>
            </a:pPr>
            <a:endParaRPr lang="en-US" sz="1600">
              <a:solidFill>
                <a:srgbClr val="8497B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292100" indent="-279400" algn="l">
              <a:lnSpc>
                <a:spcPct val="125000"/>
              </a:lnSpc>
              <a:buClr>
                <a:srgbClr val="4679A7"/>
              </a:buClr>
              <a:buSzTx/>
              <a:buFont typeface="Wingdings" panose="05000000000000000000"/>
              <a:buChar char="n"/>
              <a:defRPr/>
            </a:pPr>
            <a:r>
              <a:rPr lang="en-US" sz="1600">
                <a:solidFill>
                  <a:srgbClr val="8497B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建立AI使用安全底线</a:t>
            </a:r>
            <a:endParaRPr lang="en-US" sz="1600" b="0" i="0" u="none" strike="noStrike">
              <a:solidFill>
                <a:srgbClr val="8497B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85" name="Picture 2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247380" y="2603500"/>
            <a:ext cx="419100" cy="6223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86" name="Picture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800000">
            <a:off x="8247380" y="2921000"/>
            <a:ext cx="749300" cy="4953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88" name="AutoShape 23"/>
          <p:cNvSpPr/>
          <p:nvPr/>
        </p:nvSpPr>
        <p:spPr>
          <a:xfrm>
            <a:off x="1384300" y="2603500"/>
            <a:ext cx="914400" cy="711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indent="0" algn="l">
              <a:lnSpc>
                <a:spcPct val="100000"/>
              </a:lnSpc>
              <a:defRPr/>
            </a:pPr>
            <a:r>
              <a:rPr lang="en-US" sz="4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05</a:t>
            </a:r>
            <a:endParaRPr lang="en-US" sz="1100"/>
          </a:p>
        </p:txBody>
      </p:sp>
      <p:sp>
        <p:nvSpPr>
          <p:cNvPr id="22" name="AutoShape 22"/>
          <p:cNvSpPr/>
          <p:nvPr/>
        </p:nvSpPr>
        <p:spPr>
          <a:xfrm>
            <a:off x="7527290" y="3314700"/>
            <a:ext cx="2984500" cy="1079500"/>
          </a:xfrm>
          <a:prstGeom prst="roundRect">
            <a:avLst>
              <a:gd name="adj" fmla="val 0"/>
            </a:avLst>
          </a:prstGeom>
          <a:noFill/>
          <a:ln w="254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>
            <a:lvl1pPr marL="495300" indent="-203200"/>
            <a:lvl2pPr marL="952500" indent="-203200"/>
            <a:lvl3pPr marL="1409700" indent="-203200"/>
            <a:lvl4pPr marL="1866900" indent="-203200"/>
            <a:lvl5pPr marL="2324100" indent="-203200"/>
            <a:lvl6pPr marL="2781300" indent="-203200"/>
            <a:lvl7pPr marL="3238500" indent="-203200"/>
            <a:lvl8pPr marL="3695700" indent="-203200"/>
            <a:lvl9pPr marL="4152900" indent="-203200"/>
          </a:lstStyle>
          <a:p>
            <a:pPr marL="292100" indent="-279400" algn="l">
              <a:lnSpc>
                <a:spcPct val="200000"/>
              </a:lnSpc>
              <a:buClr>
                <a:srgbClr val="4679A7"/>
              </a:buClr>
              <a:buFont typeface="Wingdings" panose="05000000000000000000"/>
              <a:buChar char="n"/>
              <a:defRPr/>
            </a:pPr>
            <a:r>
              <a:rPr lang="en-US" sz="1600" b="0" i="0" u="none" strike="noStrike">
                <a:solidFill>
                  <a:srgbClr val="8497B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记住你的“安全魔法口诀”</a:t>
            </a:r>
            <a:endParaRPr lang="en-US" sz="1600" b="0" i="0" u="none" strike="noStrike">
              <a:solidFill>
                <a:srgbClr val="8497B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12700" indent="0" algn="l">
              <a:lnSpc>
                <a:spcPct val="200000"/>
              </a:lnSpc>
              <a:buClr>
                <a:srgbClr val="4679A7"/>
              </a:buClr>
              <a:buFont typeface="Wingdings" panose="05000000000000000000"/>
              <a:buNone/>
              <a:defRPr/>
            </a:pPr>
            <a:endParaRPr lang="en-US" sz="1100"/>
          </a:p>
          <a:p>
            <a:pPr marL="292100" indent="-279400" algn="l">
              <a:lnSpc>
                <a:spcPct val="125000"/>
              </a:lnSpc>
              <a:buClr>
                <a:srgbClr val="4679A7"/>
              </a:buClr>
              <a:buSzTx/>
              <a:buFont typeface="Wingdings" panose="05000000000000000000"/>
              <a:buChar char="n"/>
              <a:defRPr/>
            </a:pPr>
            <a:r>
              <a:rPr lang="en-US" sz="1600" b="0" i="0" u="none" strike="noStrike">
                <a:solidFill>
                  <a:srgbClr val="8497B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守护个人隐私不泄露</a:t>
            </a:r>
            <a:endParaRPr lang="en-US" sz="1600" b="0" i="0" u="none" strike="noStrike">
              <a:solidFill>
                <a:srgbClr val="8497B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Freeform 9"/>
          <p:cNvSpPr/>
          <p:nvPr/>
        </p:nvSpPr>
        <p:spPr>
          <a:xfrm>
            <a:off x="-12700" y="620522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1" name="Freeform 8"/>
          <p:cNvSpPr/>
          <p:nvPr/>
        </p:nvSpPr>
        <p:spPr>
          <a:xfrm>
            <a:off x="685800" y="62052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3" name="Freeform 10"/>
          <p:cNvSpPr/>
          <p:nvPr/>
        </p:nvSpPr>
        <p:spPr>
          <a:xfrm>
            <a:off x="685800" y="62052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1A3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65" name="Freeform 5"/>
          <p:cNvSpPr/>
          <p:nvPr/>
        </p:nvSpPr>
        <p:spPr>
          <a:xfrm>
            <a:off x="889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6" name="Freeform 6"/>
          <p:cNvSpPr/>
          <p:nvPr/>
        </p:nvSpPr>
        <p:spPr>
          <a:xfrm>
            <a:off x="889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7" name="Freeform 7"/>
          <p:cNvSpPr/>
          <p:nvPr/>
        </p:nvSpPr>
        <p:spPr>
          <a:xfrm>
            <a:off x="698500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8" name="Freeform 8"/>
          <p:cNvSpPr/>
          <p:nvPr/>
        </p:nvSpPr>
        <p:spPr>
          <a:xfrm>
            <a:off x="698500" y="6985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9" name="Freeform 9"/>
          <p:cNvSpPr/>
          <p:nvPr/>
        </p:nvSpPr>
        <p:spPr>
          <a:xfrm>
            <a:off x="0" y="69850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0" name="Freeform 10"/>
          <p:cNvSpPr/>
          <p:nvPr/>
        </p:nvSpPr>
        <p:spPr>
          <a:xfrm>
            <a:off x="698500" y="6985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1" name="Freeform 11"/>
          <p:cNvSpPr/>
          <p:nvPr/>
        </p:nvSpPr>
        <p:spPr>
          <a:xfrm flipV="1">
            <a:off x="711200" y="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" name="AutoShape 4"/>
          <p:cNvSpPr/>
          <p:nvPr/>
        </p:nvSpPr>
        <p:spPr>
          <a:xfrm>
            <a:off x="1587500" y="139700"/>
            <a:ext cx="6846032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sz="2800" b="1">
                <a:solidFill>
                  <a:schemeClr val="tx2">
                    <a:lumMod val="60000"/>
                    <a:lumOff val="4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如何和AI安全地玩耍？</a:t>
            </a:r>
            <a:endParaRPr lang="en-US" sz="2800" b="1">
              <a:solidFill>
                <a:schemeClr val="tx2">
                  <a:lumMod val="60000"/>
                  <a:lumOff val="4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73" name="Freeform 5"/>
          <p:cNvSpPr/>
          <p:nvPr/>
        </p:nvSpPr>
        <p:spPr>
          <a:xfrm>
            <a:off x="-11811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4" name="Freeform 6"/>
          <p:cNvSpPr/>
          <p:nvPr/>
        </p:nvSpPr>
        <p:spPr>
          <a:xfrm>
            <a:off x="-11811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5" name="Freeform 7"/>
          <p:cNvSpPr/>
          <p:nvPr/>
        </p:nvSpPr>
        <p:spPr>
          <a:xfrm>
            <a:off x="685800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6" name="Freeform 8"/>
          <p:cNvSpPr/>
          <p:nvPr>
            <p:custDataLst>
              <p:tags r:id="rId1"/>
            </p:custDataLst>
          </p:nvPr>
        </p:nvSpPr>
        <p:spPr>
          <a:xfrm>
            <a:off x="685800" y="20701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7" name="Freeform 9"/>
          <p:cNvSpPr/>
          <p:nvPr/>
        </p:nvSpPr>
        <p:spPr>
          <a:xfrm>
            <a:off x="-12700" y="207010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8" name="Freeform 10"/>
          <p:cNvSpPr/>
          <p:nvPr>
            <p:custDataLst>
              <p:tags r:id="rId2"/>
            </p:custDataLst>
          </p:nvPr>
        </p:nvSpPr>
        <p:spPr>
          <a:xfrm>
            <a:off x="685800" y="20701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9" name="Freeform 11"/>
          <p:cNvSpPr/>
          <p:nvPr/>
        </p:nvSpPr>
        <p:spPr>
          <a:xfrm flipV="1">
            <a:off x="698500" y="13716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4" name="Freeform 5"/>
          <p:cNvSpPr/>
          <p:nvPr/>
        </p:nvSpPr>
        <p:spPr>
          <a:xfrm>
            <a:off x="1524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5" name="Freeform 6"/>
          <p:cNvSpPr/>
          <p:nvPr/>
        </p:nvSpPr>
        <p:spPr>
          <a:xfrm>
            <a:off x="1524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6" name="Freeform 7"/>
          <p:cNvSpPr/>
          <p:nvPr>
            <p:custDataLst>
              <p:tags r:id="rId3"/>
            </p:custDataLst>
          </p:nvPr>
        </p:nvSpPr>
        <p:spPr>
          <a:xfrm>
            <a:off x="699135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7" name="Freeform 8"/>
          <p:cNvSpPr/>
          <p:nvPr>
            <p:custDataLst>
              <p:tags r:id="rId4"/>
            </p:custDataLst>
          </p:nvPr>
        </p:nvSpPr>
        <p:spPr>
          <a:xfrm>
            <a:off x="699135" y="34264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8" name="Freeform 9"/>
          <p:cNvSpPr/>
          <p:nvPr/>
        </p:nvSpPr>
        <p:spPr>
          <a:xfrm>
            <a:off x="635" y="342646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9" name="Freeform 10"/>
          <p:cNvSpPr/>
          <p:nvPr>
            <p:custDataLst>
              <p:tags r:id="rId5"/>
            </p:custDataLst>
          </p:nvPr>
        </p:nvSpPr>
        <p:spPr>
          <a:xfrm>
            <a:off x="699135" y="34264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0" name="Freeform 11"/>
          <p:cNvSpPr/>
          <p:nvPr>
            <p:custDataLst>
              <p:tags r:id="rId6"/>
            </p:custDataLst>
          </p:nvPr>
        </p:nvSpPr>
        <p:spPr>
          <a:xfrm flipV="1">
            <a:off x="711835" y="27279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1" name="Freeform 5"/>
          <p:cNvSpPr/>
          <p:nvPr/>
        </p:nvSpPr>
        <p:spPr>
          <a:xfrm>
            <a:off x="-11176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2" name="Freeform 6"/>
          <p:cNvSpPr/>
          <p:nvPr/>
        </p:nvSpPr>
        <p:spPr>
          <a:xfrm>
            <a:off x="-11176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3" name="Freeform 7"/>
          <p:cNvSpPr/>
          <p:nvPr>
            <p:custDataLst>
              <p:tags r:id="rId7"/>
            </p:custDataLst>
          </p:nvPr>
        </p:nvSpPr>
        <p:spPr>
          <a:xfrm>
            <a:off x="686435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4" name="Freeform 8"/>
          <p:cNvSpPr/>
          <p:nvPr>
            <p:custDataLst>
              <p:tags r:id="rId8"/>
            </p:custDataLst>
          </p:nvPr>
        </p:nvSpPr>
        <p:spPr>
          <a:xfrm>
            <a:off x="686435" y="47828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5" name="Freeform 9"/>
          <p:cNvSpPr/>
          <p:nvPr/>
        </p:nvSpPr>
        <p:spPr>
          <a:xfrm>
            <a:off x="-12065" y="478282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6" name="Freeform 10"/>
          <p:cNvSpPr/>
          <p:nvPr>
            <p:custDataLst>
              <p:tags r:id="rId9"/>
            </p:custDataLst>
          </p:nvPr>
        </p:nvSpPr>
        <p:spPr>
          <a:xfrm>
            <a:off x="686435" y="47828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7" name="Freeform 11"/>
          <p:cNvSpPr/>
          <p:nvPr>
            <p:custDataLst>
              <p:tags r:id="rId10"/>
            </p:custDataLst>
          </p:nvPr>
        </p:nvSpPr>
        <p:spPr>
          <a:xfrm flipV="1">
            <a:off x="699135" y="40843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8" name="Freeform 5"/>
          <p:cNvSpPr/>
          <p:nvPr/>
        </p:nvSpPr>
        <p:spPr>
          <a:xfrm>
            <a:off x="-11811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9" name="Freeform 6"/>
          <p:cNvSpPr/>
          <p:nvPr/>
        </p:nvSpPr>
        <p:spPr>
          <a:xfrm>
            <a:off x="-11811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0" name="Freeform 7"/>
          <p:cNvSpPr/>
          <p:nvPr>
            <p:custDataLst>
              <p:tags r:id="rId11"/>
            </p:custDataLst>
          </p:nvPr>
        </p:nvSpPr>
        <p:spPr>
          <a:xfrm>
            <a:off x="685800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4" name="Freeform 11"/>
          <p:cNvSpPr/>
          <p:nvPr>
            <p:custDataLst>
              <p:tags r:id="rId12"/>
            </p:custDataLst>
          </p:nvPr>
        </p:nvSpPr>
        <p:spPr>
          <a:xfrm flipV="1">
            <a:off x="698500" y="55067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文本框 3"/>
          <p:cNvSpPr txBox="1"/>
          <p:nvPr/>
        </p:nvSpPr>
        <p:spPr>
          <a:xfrm>
            <a:off x="2913380" y="673100"/>
            <a:ext cx="647573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>
              <a:lnSpc>
                <a:spcPct val="100000"/>
              </a:lnSpc>
              <a:defRPr/>
            </a:pPr>
            <a:r>
              <a:rPr lang="en-US" sz="2000" b="1">
                <a:solidFill>
                  <a:srgbClr val="BFBFBF"/>
                </a:solidFill>
                <a:highlight>
                  <a:srgbClr val="000080"/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记住下面几条“安全魔法口诀”，让AI成为你的好伙伴！</a:t>
            </a:r>
            <a:endParaRPr lang="en-US" altLang="en-US" sz="2000" b="1">
              <a:solidFill>
                <a:srgbClr val="BFBFBF"/>
              </a:solidFill>
              <a:highlight>
                <a:srgbClr val="000080"/>
              </a:highlight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3" name="AutoShape 13"/>
          <p:cNvSpPr/>
          <p:nvPr>
            <p:custDataLst>
              <p:tags r:id="rId13"/>
            </p:custDataLst>
          </p:nvPr>
        </p:nvSpPr>
        <p:spPr>
          <a:xfrm>
            <a:off x="512445" y="1646555"/>
            <a:ext cx="2418202" cy="165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127000" tIns="101600" rIns="127000" bIns="101600" rtlCol="0" anchor="ctr" anchorCtr="0"/>
          <a:lstStyle/>
          <a:p>
            <a:pPr marL="0" indent="0" algn="l">
              <a:lnSpc>
                <a:spcPct val="100000"/>
              </a:lnSpc>
              <a:defRPr/>
            </a:pPr>
            <a:r>
              <a:rPr lang="en-US" sz="2030" b="1" i="0" u="none" strike="noStrike">
                <a:solidFill>
                  <a:srgbClr val="1E88E5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01 守护秘密</a:t>
            </a:r>
            <a:endParaRPr lang="en-US" sz="1100"/>
          </a:p>
          <a:p>
            <a:pPr marL="0" indent="457200" algn="l">
              <a:lnSpc>
                <a:spcPct val="117000"/>
              </a:lnSpc>
              <a:buClrTx/>
              <a:buSzTx/>
              <a:buFontTx/>
            </a:pP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不告诉AI真实姓名、住址、电话、学校等私密信息，把隐私牢牢锁在心里。</a:t>
            </a:r>
            <a:endParaRPr lang="en-US" sz="1800" b="0" i="0" u="none" strike="noStrike">
              <a:solidFill>
                <a:schemeClr val="bg1">
                  <a:lumMod val="7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AutoShape 14"/>
          <p:cNvSpPr/>
          <p:nvPr>
            <p:custDataLst>
              <p:tags r:id="rId14"/>
            </p:custDataLst>
          </p:nvPr>
        </p:nvSpPr>
        <p:spPr>
          <a:xfrm>
            <a:off x="4699000" y="1646555"/>
            <a:ext cx="2590800" cy="165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127000" tIns="101600" rIns="127000" bIns="101600" rtlCol="0" anchor="ctr" anchorCtr="0"/>
          <a:lstStyle/>
          <a:p>
            <a:pPr marL="0" indent="0" algn="l">
              <a:lnSpc>
                <a:spcPct val="108000"/>
              </a:lnSpc>
              <a:defRPr/>
            </a:pPr>
            <a:r>
              <a:rPr lang="en-US" sz="1995" b="1" i="0" u="none" strike="noStrike">
                <a:solidFill>
                  <a:srgbClr val="1E88E5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02 火眼金睛</a:t>
            </a:r>
            <a:endParaRPr lang="en-US" sz="1100"/>
          </a:p>
          <a:p>
            <a:pPr marL="0" indent="0" algn="l">
              <a:lnSpc>
                <a:spcPct val="108000"/>
              </a:lnSpc>
            </a:pP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AI说的话不一定全对，遇到不懂或重要信息，要查课本、问老师或爸妈确认。</a:t>
            </a:r>
            <a:endParaRPr lang="en-US" sz="1595" b="0" i="0" u="none" strike="noStrike">
              <a:solidFill>
                <a:srgbClr val="50505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5" name="AutoShape 15"/>
          <p:cNvSpPr/>
          <p:nvPr>
            <p:custDataLst>
              <p:tags r:id="rId15"/>
            </p:custDataLst>
          </p:nvPr>
        </p:nvSpPr>
        <p:spPr>
          <a:xfrm>
            <a:off x="512372" y="4084320"/>
            <a:ext cx="2418202" cy="165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127000" tIns="101600" rIns="127000" bIns="101600" rtlCol="0" anchor="ctr" anchorCtr="0"/>
          <a:lstStyle/>
          <a:p>
            <a:pPr marL="0" indent="0" algn="l">
              <a:lnSpc>
                <a:spcPct val="108000"/>
              </a:lnSpc>
              <a:defRPr/>
            </a:pPr>
            <a:r>
              <a:rPr lang="en-US" sz="1995" b="1" i="0" u="none" strike="noStrike">
                <a:solidFill>
                  <a:srgbClr val="8497B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03 拒绝作弊</a:t>
            </a:r>
            <a:endParaRPr lang="en-US" sz="1100">
              <a:solidFill>
                <a:srgbClr val="8497B0"/>
              </a:solidFill>
            </a:endParaRPr>
          </a:p>
          <a:p>
            <a:pPr marL="0" indent="457200" algn="l">
              <a:lnSpc>
                <a:spcPct val="117000"/>
              </a:lnSpc>
              <a:buClrTx/>
              <a:buSzTx/>
              <a:buFontTx/>
            </a:pP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写作业、做卷子要自己动脑，不用AI直接写答案，让AI帮你解释难题才是正确用法。</a:t>
            </a:r>
            <a:endParaRPr lang="en-US" sz="1800" b="0" i="0" u="none" strike="noStrike">
              <a:solidFill>
                <a:schemeClr val="bg1">
                  <a:lumMod val="7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9" name="AutoShape 16"/>
          <p:cNvSpPr/>
          <p:nvPr>
            <p:custDataLst>
              <p:tags r:id="rId16"/>
            </p:custDataLst>
          </p:nvPr>
        </p:nvSpPr>
        <p:spPr>
          <a:xfrm>
            <a:off x="4699000" y="3855720"/>
            <a:ext cx="2590800" cy="165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127000" tIns="101600" rIns="127000" bIns="101600" rtlCol="0" anchor="ctr" anchorCtr="0"/>
          <a:lstStyle/>
          <a:p>
            <a:pPr marL="0" indent="0" algn="l">
              <a:lnSpc>
                <a:spcPct val="108000"/>
              </a:lnSpc>
              <a:defRPr/>
            </a:pPr>
            <a:r>
              <a:rPr lang="en-US" sz="1995" b="1" i="0" u="none" strike="noStrike">
                <a:solidFill>
                  <a:srgbClr val="8497B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04 遵守“红绿灯”</a:t>
            </a:r>
            <a:endParaRPr lang="en-US" sz="1100"/>
          </a:p>
          <a:p>
            <a:pPr marL="0" indent="0" algn="l">
              <a:lnSpc>
                <a:spcPct val="108000"/>
              </a:lnSpc>
            </a:pPr>
            <a:r>
              <a:rPr lang="en-US" sz="18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看到奇怪、吓人的内容立刻喊“停”，使用AI时要在爸妈看得见的地方，让他们把关。</a:t>
            </a:r>
            <a:endParaRPr lang="en-US" sz="1800" b="0" i="0" u="none" strike="noStrike">
              <a:solidFill>
                <a:schemeClr val="bg1">
                  <a:lumMod val="7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9040673" y="2593294"/>
            <a:ext cx="3002402" cy="2433413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127000" tIns="190500" rIns="127000" bIns="127000" rtlCol="0" anchor="t" anchorCtr="0"/>
          <a:lstStyle/>
          <a:p>
            <a:pPr marL="0" algn="l">
              <a:lnSpc>
                <a:spcPct val="108000"/>
              </a:lnSpc>
              <a:buClrTx/>
              <a:buSzTx/>
              <a:buFontTx/>
            </a:pPr>
            <a:r>
              <a:rPr lang="en-US" sz="1800" b="1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AI朋友本领大，</a:t>
            </a:r>
            <a:br>
              <a:rPr lang="en-US" sz="1800" b="1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</a:br>
            <a:r>
              <a:rPr lang="en-US" sz="1800" b="1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隐私秘密要藏好，</a:t>
            </a:r>
            <a:br>
              <a:rPr lang="en-US" sz="1800" b="1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</a:br>
            <a:r>
              <a:rPr lang="en-US" sz="1800" b="1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真假对错要分辨，</a:t>
            </a:r>
            <a:br>
              <a:rPr lang="en-US" sz="1800" b="1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</a:br>
            <a:r>
              <a:rPr lang="en-US" sz="1800" b="1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独立思考不能少，</a:t>
            </a:r>
            <a:br>
              <a:rPr lang="en-US" sz="1800" b="1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</a:br>
            <a:r>
              <a:rPr lang="en-US" sz="1800" b="1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爸妈陪伴更安心，</a:t>
            </a:r>
            <a:br>
              <a:rPr lang="en-US" sz="1800" b="1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</a:br>
            <a:r>
              <a:rPr lang="en-US" sz="1800" b="1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快乐学习没烦恼！</a:t>
            </a:r>
            <a:endParaRPr lang="en-US" sz="1800" b="1">
              <a:solidFill>
                <a:schemeClr val="bg1">
                  <a:lumMod val="7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  <a:p>
            <a:pPr marL="0" algn="l">
              <a:lnSpc>
                <a:spcPct val="108000"/>
              </a:lnSpc>
              <a:buClrTx/>
              <a:buSzTx/>
              <a:buFontTx/>
            </a:pPr>
            <a:r>
              <a:rPr lang="en-US" sz="1800" b="1" i="0" u="none" strike="noStrike">
                <a:solidFill>
                  <a:srgbClr val="EB1BBD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安全用AI，快乐成长！</a:t>
            </a:r>
            <a:endParaRPr lang="en-US" sz="1800" b="1" i="0" u="none" strike="noStrike">
              <a:solidFill>
                <a:srgbClr val="EB1BBD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9341998" y="2120900"/>
            <a:ext cx="1854200" cy="431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defRPr/>
            </a:pPr>
            <a:r>
              <a:rPr lang="en-US" sz="2200" b="1" i="0" u="none" strike="noStrike">
                <a:solidFill>
                  <a:srgbClr val="66BB6A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✨ 安全小口诀</a:t>
            </a:r>
            <a:endParaRPr lang="en-US" sz="1100"/>
          </a:p>
        </p:txBody>
      </p:sp>
      <p:pic>
        <p:nvPicPr>
          <p:cNvPr id="21" name="Picture 2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900802" y="1266695"/>
            <a:ext cx="1705073" cy="2273430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22" name="Picture 2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2900802" y="3733800"/>
            <a:ext cx="1701800" cy="2269067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10" name="Picture 2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7200922" y="3733800"/>
            <a:ext cx="1692659" cy="2256879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24" name="Picture 2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7200922" y="1266780"/>
            <a:ext cx="1685992" cy="2247989"/>
          </a:xfrm>
          <a:prstGeom prst="rect">
            <a:avLst/>
          </a:prstGeom>
          <a:ln w="12700">
            <a:noFill/>
            <a:prstDash val="solid"/>
          </a:ln>
        </p:spPr>
      </p:pic>
      <p:sp>
        <p:nvSpPr>
          <p:cNvPr id="11" name="文本框 10"/>
          <p:cNvSpPr txBox="1"/>
          <p:nvPr/>
        </p:nvSpPr>
        <p:spPr>
          <a:xfrm>
            <a:off x="2790825" y="6002655"/>
            <a:ext cx="6096000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>
              <a:lnSpc>
                <a:spcPct val="125000"/>
              </a:lnSpc>
              <a:defRPr/>
            </a:pPr>
            <a:r>
              <a:rPr lang="en-US" sz="1200">
                <a:solidFill>
                  <a:srgbClr val="787878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让我们一起做一个聪明、安全的AI小用户吧！</a:t>
            </a:r>
            <a:endParaRPr lang="en-US" altLang="en-US" sz="1200">
              <a:solidFill>
                <a:srgbClr val="787878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Freeform 9"/>
          <p:cNvSpPr/>
          <p:nvPr/>
        </p:nvSpPr>
        <p:spPr>
          <a:xfrm>
            <a:off x="-12700" y="620522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1" name="Freeform 8"/>
          <p:cNvSpPr/>
          <p:nvPr/>
        </p:nvSpPr>
        <p:spPr>
          <a:xfrm>
            <a:off x="685800" y="62052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3" name="Freeform 10"/>
          <p:cNvSpPr/>
          <p:nvPr/>
        </p:nvSpPr>
        <p:spPr>
          <a:xfrm>
            <a:off x="685800" y="62052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1A3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65" name="Freeform 5"/>
          <p:cNvSpPr/>
          <p:nvPr/>
        </p:nvSpPr>
        <p:spPr>
          <a:xfrm>
            <a:off x="889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6" name="Freeform 6"/>
          <p:cNvSpPr/>
          <p:nvPr/>
        </p:nvSpPr>
        <p:spPr>
          <a:xfrm>
            <a:off x="889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7" name="Freeform 7"/>
          <p:cNvSpPr/>
          <p:nvPr/>
        </p:nvSpPr>
        <p:spPr>
          <a:xfrm>
            <a:off x="698500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8" name="Freeform 8"/>
          <p:cNvSpPr/>
          <p:nvPr/>
        </p:nvSpPr>
        <p:spPr>
          <a:xfrm>
            <a:off x="698500" y="6985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9" name="Freeform 9"/>
          <p:cNvSpPr/>
          <p:nvPr/>
        </p:nvSpPr>
        <p:spPr>
          <a:xfrm>
            <a:off x="0" y="69850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0" name="Freeform 10"/>
          <p:cNvSpPr/>
          <p:nvPr/>
        </p:nvSpPr>
        <p:spPr>
          <a:xfrm>
            <a:off x="698500" y="6985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1" name="Freeform 11"/>
          <p:cNvSpPr/>
          <p:nvPr/>
        </p:nvSpPr>
        <p:spPr>
          <a:xfrm flipV="1">
            <a:off x="711200" y="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3" name="Freeform 5"/>
          <p:cNvSpPr/>
          <p:nvPr/>
        </p:nvSpPr>
        <p:spPr>
          <a:xfrm>
            <a:off x="-11811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4" name="Freeform 6"/>
          <p:cNvSpPr/>
          <p:nvPr/>
        </p:nvSpPr>
        <p:spPr>
          <a:xfrm>
            <a:off x="-11811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5" name="Freeform 7"/>
          <p:cNvSpPr/>
          <p:nvPr/>
        </p:nvSpPr>
        <p:spPr>
          <a:xfrm>
            <a:off x="685800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6" name="Freeform 8"/>
          <p:cNvSpPr/>
          <p:nvPr>
            <p:custDataLst>
              <p:tags r:id="rId1"/>
            </p:custDataLst>
          </p:nvPr>
        </p:nvSpPr>
        <p:spPr>
          <a:xfrm>
            <a:off x="685800" y="20701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7" name="Freeform 9"/>
          <p:cNvSpPr/>
          <p:nvPr/>
        </p:nvSpPr>
        <p:spPr>
          <a:xfrm>
            <a:off x="-12700" y="207010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8" name="Freeform 10"/>
          <p:cNvSpPr/>
          <p:nvPr>
            <p:custDataLst>
              <p:tags r:id="rId2"/>
            </p:custDataLst>
          </p:nvPr>
        </p:nvSpPr>
        <p:spPr>
          <a:xfrm>
            <a:off x="685800" y="20701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9" name="Freeform 11"/>
          <p:cNvSpPr/>
          <p:nvPr/>
        </p:nvSpPr>
        <p:spPr>
          <a:xfrm flipV="1">
            <a:off x="698500" y="13716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4" name="Freeform 5"/>
          <p:cNvSpPr/>
          <p:nvPr/>
        </p:nvSpPr>
        <p:spPr>
          <a:xfrm>
            <a:off x="1524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5" name="Freeform 6"/>
          <p:cNvSpPr/>
          <p:nvPr/>
        </p:nvSpPr>
        <p:spPr>
          <a:xfrm>
            <a:off x="1524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6" name="Freeform 7"/>
          <p:cNvSpPr/>
          <p:nvPr>
            <p:custDataLst>
              <p:tags r:id="rId3"/>
            </p:custDataLst>
          </p:nvPr>
        </p:nvSpPr>
        <p:spPr>
          <a:xfrm>
            <a:off x="699135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7" name="Freeform 8"/>
          <p:cNvSpPr/>
          <p:nvPr>
            <p:custDataLst>
              <p:tags r:id="rId4"/>
            </p:custDataLst>
          </p:nvPr>
        </p:nvSpPr>
        <p:spPr>
          <a:xfrm>
            <a:off x="699135" y="34264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8" name="Freeform 9"/>
          <p:cNvSpPr/>
          <p:nvPr/>
        </p:nvSpPr>
        <p:spPr>
          <a:xfrm>
            <a:off x="635" y="342646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9" name="Freeform 10"/>
          <p:cNvSpPr/>
          <p:nvPr>
            <p:custDataLst>
              <p:tags r:id="rId5"/>
            </p:custDataLst>
          </p:nvPr>
        </p:nvSpPr>
        <p:spPr>
          <a:xfrm>
            <a:off x="699135" y="34264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0" name="Freeform 11"/>
          <p:cNvSpPr/>
          <p:nvPr>
            <p:custDataLst>
              <p:tags r:id="rId6"/>
            </p:custDataLst>
          </p:nvPr>
        </p:nvSpPr>
        <p:spPr>
          <a:xfrm flipV="1">
            <a:off x="711835" y="27279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1" name="Freeform 5"/>
          <p:cNvSpPr/>
          <p:nvPr/>
        </p:nvSpPr>
        <p:spPr>
          <a:xfrm>
            <a:off x="-11176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2" name="Freeform 6"/>
          <p:cNvSpPr/>
          <p:nvPr/>
        </p:nvSpPr>
        <p:spPr>
          <a:xfrm>
            <a:off x="-11176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3" name="Freeform 7"/>
          <p:cNvSpPr/>
          <p:nvPr>
            <p:custDataLst>
              <p:tags r:id="rId7"/>
            </p:custDataLst>
          </p:nvPr>
        </p:nvSpPr>
        <p:spPr>
          <a:xfrm>
            <a:off x="686435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4" name="Freeform 8"/>
          <p:cNvSpPr/>
          <p:nvPr>
            <p:custDataLst>
              <p:tags r:id="rId8"/>
            </p:custDataLst>
          </p:nvPr>
        </p:nvSpPr>
        <p:spPr>
          <a:xfrm>
            <a:off x="686435" y="47828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5" name="Freeform 9"/>
          <p:cNvSpPr/>
          <p:nvPr/>
        </p:nvSpPr>
        <p:spPr>
          <a:xfrm>
            <a:off x="-12065" y="478282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6" name="Freeform 10"/>
          <p:cNvSpPr/>
          <p:nvPr>
            <p:custDataLst>
              <p:tags r:id="rId9"/>
            </p:custDataLst>
          </p:nvPr>
        </p:nvSpPr>
        <p:spPr>
          <a:xfrm>
            <a:off x="686435" y="47828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7" name="Freeform 11"/>
          <p:cNvSpPr/>
          <p:nvPr>
            <p:custDataLst>
              <p:tags r:id="rId10"/>
            </p:custDataLst>
          </p:nvPr>
        </p:nvSpPr>
        <p:spPr>
          <a:xfrm flipV="1">
            <a:off x="699135" y="40843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8" name="Freeform 5"/>
          <p:cNvSpPr/>
          <p:nvPr/>
        </p:nvSpPr>
        <p:spPr>
          <a:xfrm>
            <a:off x="-11811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9" name="Freeform 6"/>
          <p:cNvSpPr/>
          <p:nvPr/>
        </p:nvSpPr>
        <p:spPr>
          <a:xfrm>
            <a:off x="-11811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0" name="Freeform 7"/>
          <p:cNvSpPr/>
          <p:nvPr>
            <p:custDataLst>
              <p:tags r:id="rId11"/>
            </p:custDataLst>
          </p:nvPr>
        </p:nvSpPr>
        <p:spPr>
          <a:xfrm>
            <a:off x="685800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4" name="Freeform 11"/>
          <p:cNvSpPr/>
          <p:nvPr>
            <p:custDataLst>
              <p:tags r:id="rId12"/>
            </p:custDataLst>
          </p:nvPr>
        </p:nvSpPr>
        <p:spPr>
          <a:xfrm flipV="1">
            <a:off x="698500" y="55067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" name="AutoShape 2"/>
          <p:cNvSpPr/>
          <p:nvPr/>
        </p:nvSpPr>
        <p:spPr>
          <a:xfrm>
            <a:off x="762000" y="406400"/>
            <a:ext cx="5715000" cy="4699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marL="0" algn="l">
              <a:lnSpc>
                <a:spcPct val="100000"/>
              </a:lnSpc>
              <a:buClrTx/>
              <a:buSzTx/>
              <a:buFontTx/>
            </a:pPr>
            <a:r>
              <a:rPr lang="en-US" sz="2800" b="1" i="0" u="none" strike="noStrike">
                <a:solidFill>
                  <a:schemeClr val="tx2">
                    <a:lumMod val="60000"/>
                    <a:lumOff val="4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特别提醒：小学生需家长陪同</a:t>
            </a:r>
            <a:endParaRPr lang="en-US" sz="2800" b="1">
              <a:solidFill>
                <a:schemeClr val="tx2">
                  <a:lumMod val="60000"/>
                  <a:lumOff val="4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5" name="AutoShape 3"/>
          <p:cNvSpPr/>
          <p:nvPr/>
        </p:nvSpPr>
        <p:spPr>
          <a:xfrm>
            <a:off x="711835" y="930910"/>
            <a:ext cx="5715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algn="ctr">
              <a:lnSpc>
                <a:spcPct val="100000"/>
              </a:lnSpc>
              <a:buClrTx/>
              <a:buSzTx/>
              <a:buFontTx/>
              <a:defRPr/>
            </a:pPr>
            <a:r>
              <a:rPr lang="en-US" sz="2000" b="1" i="0" u="none" strike="noStrike">
                <a:solidFill>
                  <a:srgbClr val="BFBFBF"/>
                </a:solidFill>
                <a:highlight>
                  <a:srgbClr val="000080"/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根据国家《指南》：小学阶段的小朋友不可独自使用AI大模型哦！</a:t>
            </a:r>
            <a:endParaRPr lang="en-US" sz="2000" b="1">
              <a:solidFill>
                <a:srgbClr val="BFBFBF"/>
              </a:solidFill>
              <a:highlight>
                <a:srgbClr val="000080"/>
              </a:highlight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6" name="AutoShape 4"/>
          <p:cNvSpPr/>
          <p:nvPr/>
        </p:nvSpPr>
        <p:spPr>
          <a:xfrm>
            <a:off x="711835" y="1697355"/>
            <a:ext cx="5715000" cy="381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101600" rIns="88900" bIns="101600" rtlCol="0" anchor="t" anchorCtr="0"/>
          <a:lstStyle/>
          <a:p>
            <a:pPr marL="0" indent="127000" algn="l">
              <a:lnSpc>
                <a:spcPct val="135000"/>
              </a:lnSpc>
              <a:buClrTx/>
              <a:buSzTx/>
              <a:buFontTx/>
            </a:pPr>
            <a:r>
              <a:rPr lang="en-US" sz="2000" b="1" i="0" u="none" strike="noStrike">
                <a:solidFill>
                  <a:srgbClr val="4679A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为什么需要陪伴？</a:t>
            </a:r>
            <a:endParaRPr lang="en-US" sz="2000" b="1">
              <a:solidFill>
                <a:srgbClr val="4679A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  <a:p>
            <a:pPr marL="0" indent="254000" algn="l">
              <a:lnSpc>
                <a:spcPct val="125000"/>
              </a:lnSpc>
            </a:pPr>
            <a:r>
              <a:rPr lang="en-US" sz="2000" b="0" i="0" u="none" strike="noStrike">
                <a:solidFill>
                  <a:srgbClr val="BFBFB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这就像我们过马路需要大人牵着，使用AI这个强大的工具也需要</a:t>
            </a:r>
            <a:r>
              <a:rPr lang="en-US" sz="2000" b="0" i="0" u="none" strike="noStrike">
                <a:solidFill>
                  <a:srgbClr val="BFBFBF"/>
                </a:solidFill>
                <a:highlight>
                  <a:srgbClr val="000080"/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爸爸妈妈的陪伴与指导</a:t>
            </a:r>
            <a:r>
              <a:rPr lang="en-US" sz="2000" b="0" i="0" u="none" strike="noStrike">
                <a:solidFill>
                  <a:srgbClr val="BFBFB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。有了家长的把关，我们才能更好地分辨信息真假，避免受到不良内容的影响，让AI真正成为学习的好帮手。</a:t>
            </a:r>
            <a:endParaRPr lang="en-US" sz="2000" b="0" i="0" u="none" strike="noStrike">
              <a:solidFill>
                <a:srgbClr val="BFBFBF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0" indent="254000" algn="l">
              <a:lnSpc>
                <a:spcPct val="125000"/>
              </a:lnSpc>
            </a:pPr>
            <a:endParaRPr lang="en-US" sz="1600" b="0" i="0" u="none" strike="noStrike">
              <a:solidFill>
                <a:srgbClr val="BFBFBF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0" indent="127000" algn="l">
              <a:lnSpc>
                <a:spcPct val="135000"/>
              </a:lnSpc>
              <a:buClrTx/>
              <a:buSzTx/>
              <a:buFontTx/>
            </a:pPr>
            <a:r>
              <a:rPr lang="en-US" sz="2000" b="1" i="0" u="none" strike="noStrike">
                <a:solidFill>
                  <a:srgbClr val="4679A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陪伴的意义</a:t>
            </a:r>
            <a:endParaRPr lang="en-US" sz="2000" b="1" i="0" u="none" strike="noStrike">
              <a:solidFill>
                <a:srgbClr val="4679A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0" indent="254000" algn="l">
              <a:lnSpc>
                <a:spcPct val="125000"/>
              </a:lnSpc>
            </a:pPr>
            <a:r>
              <a:rPr lang="en-US" b="0" i="0" u="none" strike="noStrike">
                <a:solidFill>
                  <a:srgbClr val="BFBFB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这不仅是规则的要求，更是给我们的</a:t>
            </a:r>
            <a:r>
              <a:rPr lang="en-US" b="0" i="0" u="none" strike="noStrike">
                <a:solidFill>
                  <a:srgbClr val="BFBFBF"/>
                </a:solidFill>
                <a:highlight>
                  <a:srgbClr val="000080"/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安全保护</a:t>
            </a:r>
            <a:r>
              <a:rPr lang="en-US" b="0" i="0" u="none" strike="noStrike">
                <a:solidFill>
                  <a:srgbClr val="BFBFB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，就像雨天的小伞，为我们挡住数字世界里可能出现的“风雨”。让我们在爸爸妈妈的守护下，和AI一起健康成长！</a:t>
            </a:r>
            <a:endParaRPr lang="en-US" b="0" i="0" u="none" strike="noStrike">
              <a:solidFill>
                <a:srgbClr val="BFBFBF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20305" y="0"/>
            <a:ext cx="4742815" cy="6324600"/>
          </a:xfrm>
          <a:prstGeom prst="rect">
            <a:avLst/>
          </a:prstGeom>
          <a:ln w="12700">
            <a:noFill/>
            <a:prstDash val="solid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爱设计-10-10"/>
          <p:cNvSpPr/>
          <p:nvPr/>
        </p:nvSpPr>
        <p:spPr>
          <a:xfrm>
            <a:off x="7864475" y="5172710"/>
            <a:ext cx="3404870" cy="382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/>
          </a:p>
        </p:txBody>
      </p:sp>
      <p:sp>
        <p:nvSpPr>
          <p:cNvPr id="1312" name="爱设计-1-1"/>
          <p:cNvSpPr/>
          <p:nvPr/>
        </p:nvSpPr>
        <p:spPr>
          <a:xfrm>
            <a:off x="4470400" y="6323965"/>
            <a:ext cx="77216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1" name="爱设计-1-2"/>
          <p:cNvSpPr/>
          <p:nvPr/>
        </p:nvSpPr>
        <p:spPr>
          <a:xfrm>
            <a:off x="0" y="6323965"/>
            <a:ext cx="4389120" cy="53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15" name="爱设计-2"/>
          <p:cNvCxnSpPr/>
          <p:nvPr/>
        </p:nvCxnSpPr>
        <p:spPr>
          <a:xfrm>
            <a:off x="399239" y="603114"/>
            <a:ext cx="11393521" cy="0"/>
          </a:xfrm>
          <a:prstGeom prst="line">
            <a:avLst/>
          </a:prstGeom>
          <a:ln w="19050">
            <a:solidFill>
              <a:schemeClr val="accent3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8" name="爱设计-3"/>
          <p:cNvGrpSpPr/>
          <p:nvPr/>
        </p:nvGrpSpPr>
        <p:grpSpPr>
          <a:xfrm>
            <a:off x="352964" y="280469"/>
            <a:ext cx="770728" cy="275590"/>
            <a:chOff x="573744" y="280469"/>
            <a:chExt cx="770728" cy="275590"/>
          </a:xfrm>
        </p:grpSpPr>
        <p:sp>
          <p:nvSpPr>
            <p:cNvPr id="1316" name="爱设计-3-1"/>
            <p:cNvSpPr txBox="1"/>
            <p:nvPr/>
          </p:nvSpPr>
          <p:spPr>
            <a:xfrm>
              <a:off x="573744" y="280469"/>
              <a:ext cx="645456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95000"/>
                    </a:schemeClr>
                  </a:solidFill>
                  <a:latin typeface="OPPOSans H" panose="00020600040101010101" pitchFamily="18" charset="-122"/>
                  <a:ea typeface="OPPOSans H" panose="00020600040101010101" pitchFamily="18" charset="-122"/>
                  <a:cs typeface="OPPOSans H" panose="00020600040101010101" pitchFamily="18" charset="-122"/>
                </a:rPr>
                <a:t>2026</a:t>
              </a:r>
              <a:endParaRPr lang="zh-CN" altLang="en-US" sz="1200" dirty="0">
                <a:solidFill>
                  <a:schemeClr val="bg1">
                    <a:lumMod val="95000"/>
                  </a:schemeClr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endParaRPr>
            </a:p>
          </p:txBody>
        </p:sp>
        <p:sp>
          <p:nvSpPr>
            <p:cNvPr id="1317" name="爱设计-3-2"/>
            <p:cNvSpPr/>
            <p:nvPr/>
          </p:nvSpPr>
          <p:spPr>
            <a:xfrm rot="5400000">
              <a:off x="1209178" y="356097"/>
              <a:ext cx="145315" cy="125272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22" name="爱设计-4"/>
          <p:cNvGrpSpPr/>
          <p:nvPr/>
        </p:nvGrpSpPr>
        <p:grpSpPr>
          <a:xfrm>
            <a:off x="11144250" y="280469"/>
            <a:ext cx="749300" cy="275590"/>
            <a:chOff x="10756900" y="280469"/>
            <a:chExt cx="749300" cy="275590"/>
          </a:xfrm>
        </p:grpSpPr>
        <p:sp>
          <p:nvSpPr>
            <p:cNvPr id="1320" name="爱设计-4-1"/>
            <p:cNvSpPr txBox="1"/>
            <p:nvPr/>
          </p:nvSpPr>
          <p:spPr>
            <a:xfrm>
              <a:off x="10860744" y="280469"/>
              <a:ext cx="645456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95000"/>
                    </a:schemeClr>
                  </a:solidFill>
                  <a:latin typeface="OPPOSans H" panose="00020600040101010101" pitchFamily="18" charset="-122"/>
                  <a:ea typeface="OPPOSans H" panose="00020600040101010101" pitchFamily="18" charset="-122"/>
                  <a:cs typeface="OPPOSans H" panose="00020600040101010101" pitchFamily="18" charset="-122"/>
                </a:rPr>
                <a:t>2026</a:t>
              </a:r>
              <a:endParaRPr lang="zh-CN" altLang="en-US" sz="1200" dirty="0">
                <a:solidFill>
                  <a:schemeClr val="bg1">
                    <a:lumMod val="95000"/>
                  </a:schemeClr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endParaRPr>
            </a:p>
          </p:txBody>
        </p:sp>
        <p:sp>
          <p:nvSpPr>
            <p:cNvPr id="1321" name="爱设计-4-2"/>
            <p:cNvSpPr/>
            <p:nvPr/>
          </p:nvSpPr>
          <p:spPr>
            <a:xfrm rot="5400000">
              <a:off x="10746878" y="356098"/>
              <a:ext cx="145315" cy="125272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5"/>
          <p:cNvSpPr/>
          <p:nvPr/>
        </p:nvSpPr>
        <p:spPr>
          <a:xfrm>
            <a:off x="524192" y="6424801"/>
            <a:ext cx="1360487" cy="332997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6"/>
          <p:cNvSpPr txBox="1"/>
          <p:nvPr/>
        </p:nvSpPr>
        <p:spPr>
          <a:xfrm>
            <a:off x="2010410" y="6461125"/>
            <a:ext cx="3208655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pic>
        <p:nvPicPr>
          <p:cNvPr id="1416" name="爱设计-8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64844" y="6384207"/>
            <a:ext cx="1192225" cy="423057"/>
          </a:xfrm>
          <a:prstGeom prst="rect">
            <a:avLst/>
          </a:prstGeom>
        </p:spPr>
      </p:pic>
      <p:sp>
        <p:nvSpPr>
          <p:cNvPr id="4" name="爱设计-9-1"/>
          <p:cNvSpPr/>
          <p:nvPr/>
        </p:nvSpPr>
        <p:spPr>
          <a:xfrm flipH="1">
            <a:off x="3405505" y="5216525"/>
            <a:ext cx="749935" cy="770255"/>
          </a:xfrm>
          <a:custGeom>
            <a:avLst/>
            <a:gdLst>
              <a:gd name="connsiteX0" fmla="*/ 4295775 w 4295775"/>
              <a:gd name="connsiteY0" fmla="*/ 2177520 h 4410093"/>
              <a:gd name="connsiteX1" fmla="*/ 2413254 w 4295775"/>
              <a:gd name="connsiteY1" fmla="*/ 2532926 h 4410093"/>
              <a:gd name="connsiteX2" fmla="*/ 2147888 w 4295775"/>
              <a:gd name="connsiteY2" fmla="*/ 4410094 h 4410093"/>
              <a:gd name="connsiteX3" fmla="*/ 1882521 w 4295775"/>
              <a:gd name="connsiteY3" fmla="*/ 2532926 h 4410093"/>
              <a:gd name="connsiteX4" fmla="*/ 0 w 4295775"/>
              <a:gd name="connsiteY4" fmla="*/ 2177520 h 4410093"/>
              <a:gd name="connsiteX5" fmla="*/ 1777365 w 4295775"/>
              <a:gd name="connsiteY5" fmla="*/ 1907200 h 4410093"/>
              <a:gd name="connsiteX6" fmla="*/ 2147888 w 4295775"/>
              <a:gd name="connsiteY6" fmla="*/ 0 h 4410093"/>
              <a:gd name="connsiteX7" fmla="*/ 2518410 w 4295775"/>
              <a:gd name="connsiteY7" fmla="*/ 1907200 h 4410093"/>
              <a:gd name="connsiteX8" fmla="*/ 4295775 w 4295775"/>
              <a:gd name="connsiteY8" fmla="*/ 2177520 h 44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5775" h="4410093">
                <a:moveTo>
                  <a:pt x="4295775" y="2177520"/>
                </a:moveTo>
                <a:cubicBezTo>
                  <a:pt x="2958942" y="2177520"/>
                  <a:pt x="2578417" y="2317680"/>
                  <a:pt x="2413254" y="2532926"/>
                </a:cubicBezTo>
                <a:cubicBezTo>
                  <a:pt x="2182940" y="2863311"/>
                  <a:pt x="2152936" y="3719294"/>
                  <a:pt x="2147888" y="4410094"/>
                </a:cubicBezTo>
                <a:cubicBezTo>
                  <a:pt x="2142839" y="3719294"/>
                  <a:pt x="2112835" y="2863311"/>
                  <a:pt x="1882521" y="2532926"/>
                </a:cubicBezTo>
                <a:cubicBezTo>
                  <a:pt x="1717263" y="2317661"/>
                  <a:pt x="1336834" y="2177520"/>
                  <a:pt x="0" y="2177520"/>
                </a:cubicBezTo>
                <a:cubicBezTo>
                  <a:pt x="1326738" y="2177520"/>
                  <a:pt x="1597153" y="2067392"/>
                  <a:pt x="1777365" y="1907200"/>
                </a:cubicBezTo>
                <a:cubicBezTo>
                  <a:pt x="1957578" y="1747009"/>
                  <a:pt x="2147888" y="1571815"/>
                  <a:pt x="2147888" y="0"/>
                </a:cubicBezTo>
                <a:cubicBezTo>
                  <a:pt x="2147888" y="1571815"/>
                  <a:pt x="2338102" y="1747019"/>
                  <a:pt x="2518410" y="1907200"/>
                </a:cubicBezTo>
                <a:cubicBezTo>
                  <a:pt x="2698718" y="2067382"/>
                  <a:pt x="2969038" y="2177520"/>
                  <a:pt x="4295775" y="217752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" name="爱设计-9-2"/>
          <p:cNvSpPr/>
          <p:nvPr/>
        </p:nvSpPr>
        <p:spPr>
          <a:xfrm rot="18900000" flipH="1">
            <a:off x="1998345" y="577850"/>
            <a:ext cx="802640" cy="824230"/>
          </a:xfrm>
          <a:custGeom>
            <a:avLst/>
            <a:gdLst>
              <a:gd name="connsiteX0" fmla="*/ 4295775 w 4295775"/>
              <a:gd name="connsiteY0" fmla="*/ 2177520 h 4410093"/>
              <a:gd name="connsiteX1" fmla="*/ 2413254 w 4295775"/>
              <a:gd name="connsiteY1" fmla="*/ 2532926 h 4410093"/>
              <a:gd name="connsiteX2" fmla="*/ 2147888 w 4295775"/>
              <a:gd name="connsiteY2" fmla="*/ 4410094 h 4410093"/>
              <a:gd name="connsiteX3" fmla="*/ 1882521 w 4295775"/>
              <a:gd name="connsiteY3" fmla="*/ 2532926 h 4410093"/>
              <a:gd name="connsiteX4" fmla="*/ 0 w 4295775"/>
              <a:gd name="connsiteY4" fmla="*/ 2177520 h 4410093"/>
              <a:gd name="connsiteX5" fmla="*/ 1777365 w 4295775"/>
              <a:gd name="connsiteY5" fmla="*/ 1907200 h 4410093"/>
              <a:gd name="connsiteX6" fmla="*/ 2147888 w 4295775"/>
              <a:gd name="connsiteY6" fmla="*/ 0 h 4410093"/>
              <a:gd name="connsiteX7" fmla="*/ 2518410 w 4295775"/>
              <a:gd name="connsiteY7" fmla="*/ 1907200 h 4410093"/>
              <a:gd name="connsiteX8" fmla="*/ 4295775 w 4295775"/>
              <a:gd name="connsiteY8" fmla="*/ 2177520 h 44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5775" h="4410093">
                <a:moveTo>
                  <a:pt x="4295775" y="2177520"/>
                </a:moveTo>
                <a:cubicBezTo>
                  <a:pt x="2958942" y="2177520"/>
                  <a:pt x="2578417" y="2317680"/>
                  <a:pt x="2413254" y="2532926"/>
                </a:cubicBezTo>
                <a:cubicBezTo>
                  <a:pt x="2182940" y="2863311"/>
                  <a:pt x="2152936" y="3719294"/>
                  <a:pt x="2147888" y="4410094"/>
                </a:cubicBezTo>
                <a:cubicBezTo>
                  <a:pt x="2142839" y="3719294"/>
                  <a:pt x="2112835" y="2863311"/>
                  <a:pt x="1882521" y="2532926"/>
                </a:cubicBezTo>
                <a:cubicBezTo>
                  <a:pt x="1717263" y="2317661"/>
                  <a:pt x="1336834" y="2177520"/>
                  <a:pt x="0" y="2177520"/>
                </a:cubicBezTo>
                <a:cubicBezTo>
                  <a:pt x="1326738" y="2177520"/>
                  <a:pt x="1597153" y="2067392"/>
                  <a:pt x="1777365" y="1907200"/>
                </a:cubicBezTo>
                <a:cubicBezTo>
                  <a:pt x="1957578" y="1747009"/>
                  <a:pt x="2147888" y="1571815"/>
                  <a:pt x="2147888" y="0"/>
                </a:cubicBezTo>
                <a:cubicBezTo>
                  <a:pt x="2147888" y="1571815"/>
                  <a:pt x="2338102" y="1747019"/>
                  <a:pt x="2518410" y="1907200"/>
                </a:cubicBezTo>
                <a:cubicBezTo>
                  <a:pt x="2698718" y="2067382"/>
                  <a:pt x="2969038" y="2177520"/>
                  <a:pt x="4295775" y="217752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6" name="爱设计-9-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200025"/>
            <a:ext cx="5059680" cy="7058025"/>
          </a:xfrm>
          <a:prstGeom prst="rect">
            <a:avLst/>
          </a:prstGeom>
        </p:spPr>
      </p:pic>
      <p:sp>
        <p:nvSpPr>
          <p:cNvPr id="7" name="爱设计-9-4"/>
          <p:cNvSpPr/>
          <p:nvPr/>
        </p:nvSpPr>
        <p:spPr>
          <a:xfrm rot="900000" flipH="1">
            <a:off x="33020" y="2724150"/>
            <a:ext cx="1292225" cy="1326515"/>
          </a:xfrm>
          <a:custGeom>
            <a:avLst/>
            <a:gdLst>
              <a:gd name="connsiteX0" fmla="*/ 4295775 w 4295775"/>
              <a:gd name="connsiteY0" fmla="*/ 2177520 h 4410093"/>
              <a:gd name="connsiteX1" fmla="*/ 2413254 w 4295775"/>
              <a:gd name="connsiteY1" fmla="*/ 2532926 h 4410093"/>
              <a:gd name="connsiteX2" fmla="*/ 2147888 w 4295775"/>
              <a:gd name="connsiteY2" fmla="*/ 4410094 h 4410093"/>
              <a:gd name="connsiteX3" fmla="*/ 1882521 w 4295775"/>
              <a:gd name="connsiteY3" fmla="*/ 2532926 h 4410093"/>
              <a:gd name="connsiteX4" fmla="*/ 0 w 4295775"/>
              <a:gd name="connsiteY4" fmla="*/ 2177520 h 4410093"/>
              <a:gd name="connsiteX5" fmla="*/ 1777365 w 4295775"/>
              <a:gd name="connsiteY5" fmla="*/ 1907200 h 4410093"/>
              <a:gd name="connsiteX6" fmla="*/ 2147888 w 4295775"/>
              <a:gd name="connsiteY6" fmla="*/ 0 h 4410093"/>
              <a:gd name="connsiteX7" fmla="*/ 2518410 w 4295775"/>
              <a:gd name="connsiteY7" fmla="*/ 1907200 h 4410093"/>
              <a:gd name="connsiteX8" fmla="*/ 4295775 w 4295775"/>
              <a:gd name="connsiteY8" fmla="*/ 2177520 h 44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5775" h="4410093">
                <a:moveTo>
                  <a:pt x="4295775" y="2177520"/>
                </a:moveTo>
                <a:cubicBezTo>
                  <a:pt x="2958942" y="2177520"/>
                  <a:pt x="2578417" y="2317680"/>
                  <a:pt x="2413254" y="2532926"/>
                </a:cubicBezTo>
                <a:cubicBezTo>
                  <a:pt x="2182940" y="2863311"/>
                  <a:pt x="2152936" y="3719294"/>
                  <a:pt x="2147888" y="4410094"/>
                </a:cubicBezTo>
                <a:cubicBezTo>
                  <a:pt x="2142839" y="3719294"/>
                  <a:pt x="2112835" y="2863311"/>
                  <a:pt x="1882521" y="2532926"/>
                </a:cubicBezTo>
                <a:cubicBezTo>
                  <a:pt x="1717263" y="2317661"/>
                  <a:pt x="1336834" y="2177520"/>
                  <a:pt x="0" y="2177520"/>
                </a:cubicBezTo>
                <a:cubicBezTo>
                  <a:pt x="1326738" y="2177520"/>
                  <a:pt x="1597153" y="2067392"/>
                  <a:pt x="1777365" y="1907200"/>
                </a:cubicBezTo>
                <a:cubicBezTo>
                  <a:pt x="1957578" y="1747009"/>
                  <a:pt x="2147888" y="1571815"/>
                  <a:pt x="2147888" y="0"/>
                </a:cubicBezTo>
                <a:cubicBezTo>
                  <a:pt x="2147888" y="1571815"/>
                  <a:pt x="2338102" y="1747019"/>
                  <a:pt x="2518410" y="1907200"/>
                </a:cubicBezTo>
                <a:cubicBezTo>
                  <a:pt x="2698718" y="2067382"/>
                  <a:pt x="2969038" y="2177520"/>
                  <a:pt x="4295775" y="217752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爱设计-10-1"/>
          <p:cNvSpPr txBox="1"/>
          <p:nvPr/>
        </p:nvSpPr>
        <p:spPr>
          <a:xfrm>
            <a:off x="4389120" y="1092200"/>
            <a:ext cx="6817995" cy="1863725"/>
          </a:xfrm>
          <a:prstGeom prst="rect">
            <a:avLst/>
          </a:prstGeom>
          <a:noFill/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6000" b="1" i="1">
                <a:gradFill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60000">
                      <a:schemeClr val="accent5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altLang="zh-CN" sz="11520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Chapter 2</a:t>
            </a:r>
            <a:endParaRPr lang="en-GB" sz="11520" dirty="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</a:gsLst>
                <a:lin ang="2700000" scaled="0"/>
              </a:gra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6" name="爱设计-10-9"/>
          <p:cNvSpPr txBox="1"/>
          <p:nvPr/>
        </p:nvSpPr>
        <p:spPr>
          <a:xfrm>
            <a:off x="5367655" y="2679700"/>
            <a:ext cx="6424930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5280" dirty="0">
                <a:solidFill>
                  <a:schemeClr val="accent1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  <a:sym typeface="+mn-ea"/>
              </a:rPr>
              <a:t>数字世界安全</a:t>
            </a:r>
            <a:r>
              <a:rPr lang="zh-CN" altLang="en-US" sz="5280" dirty="0">
                <a:solidFill>
                  <a:schemeClr val="accent3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  <a:sym typeface="+mn-ea"/>
              </a:rPr>
              <a:t>通关课</a:t>
            </a:r>
            <a:endParaRPr lang="zh-CN" altLang="en-US" sz="5280" dirty="0">
              <a:solidFill>
                <a:schemeClr val="accent1"/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cxnSp>
        <p:nvCxnSpPr>
          <p:cNvPr id="14" name="爱设计-10-12"/>
          <p:cNvCxnSpPr/>
          <p:nvPr>
            <p:custDataLst>
              <p:tags r:id="rId5"/>
            </p:custDataLst>
          </p:nvPr>
        </p:nvCxnSpPr>
        <p:spPr>
          <a:xfrm>
            <a:off x="7919085" y="2628265"/>
            <a:ext cx="3726180" cy="0"/>
          </a:xfrm>
          <a:prstGeom prst="line">
            <a:avLst/>
          </a:prstGeom>
          <a:ln w="762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爱设计-9"/>
          <p:cNvSpPr txBox="1"/>
          <p:nvPr/>
        </p:nvSpPr>
        <p:spPr>
          <a:xfrm>
            <a:off x="4518660" y="6457315"/>
            <a:ext cx="7320280" cy="28448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</a:rPr>
              <a:t>Zhejiang University.Harbin Institute of Technology, Shenzhen.Renmin University of China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Bernard MT Condensed" panose="02050806060905020404" charset="0"/>
              <a:ea typeface="OPPOSans H" panose="00020600040101010101" pitchFamily="18" charset="-122"/>
              <a:cs typeface="Bernard MT Condensed" panose="02050806060905020404" charset="0"/>
            </a:endParaRPr>
          </a:p>
        </p:txBody>
      </p:sp>
      <p:sp>
        <p:nvSpPr>
          <p:cNvPr id="18" name="爱设计-10-11"/>
          <p:cNvSpPr txBox="1"/>
          <p:nvPr/>
        </p:nvSpPr>
        <p:spPr>
          <a:xfrm>
            <a:off x="4519295" y="3776345"/>
            <a:ext cx="61201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lnSpc>
                <a:spcPct val="100000"/>
              </a:lnSpc>
              <a:defRPr/>
            </a:pPr>
            <a:r>
              <a:rPr lang="en-US" altLang="zh-CN" sz="2400" b="1" dirty="0">
                <a:solidFill>
                  <a:srgbClr val="FEE6D5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Noto Sans SC" panose="020B0200000000000000" charset="-122"/>
              </a:rPr>
              <a:t>AI </a:t>
            </a:r>
            <a:r>
              <a:rPr lang="zh-CN" altLang="en-US" sz="2400" b="1" dirty="0">
                <a:solidFill>
                  <a:srgbClr val="FEE6D5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Noto Sans SC" panose="020B0200000000000000" charset="-122"/>
              </a:rPr>
              <a:t>让数字世界更好玩了，但也让骗子更"聪明"了。这一站，我们不当"数字小白"，要当"安全小卫士"——四道关卡，一层层打通，拿到你的通关护照。</a:t>
            </a:r>
            <a:endParaRPr lang="zh-CN" altLang="en-US" sz="2400" b="1" dirty="0">
              <a:solidFill>
                <a:srgbClr val="FEE6D5"/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Noto Sans SC" panose="020B0200000000000000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 rot="0">
            <a:off x="4447540" y="3700780"/>
            <a:ext cx="6192520" cy="1752600"/>
            <a:chOff x="1596543" y="2888389"/>
            <a:chExt cx="5637236" cy="1269060"/>
          </a:xfrm>
        </p:grpSpPr>
        <p:sp>
          <p:nvSpPr>
            <p:cNvPr id="19" name="爱设计-10-2"/>
            <p:cNvSpPr/>
            <p:nvPr/>
          </p:nvSpPr>
          <p:spPr>
            <a:xfrm>
              <a:off x="1661286" y="2949642"/>
              <a:ext cx="5572493" cy="1142987"/>
            </a:xfrm>
            <a:prstGeom prst="rect">
              <a:avLst/>
            </a:prstGeom>
            <a:noFill/>
            <a:ln w="1524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20" name="爱设计-10-3"/>
            <p:cNvSpPr/>
            <p:nvPr/>
          </p:nvSpPr>
          <p:spPr>
            <a:xfrm>
              <a:off x="1596543" y="2888389"/>
              <a:ext cx="129600" cy="129600"/>
            </a:xfrm>
            <a:prstGeom prst="rect">
              <a:avLst/>
            </a:prstGeom>
            <a:solidFill>
              <a:schemeClr val="bg1"/>
            </a:solidFill>
            <a:ln w="1524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21" name="爱设计-10-4"/>
            <p:cNvSpPr/>
            <p:nvPr/>
          </p:nvSpPr>
          <p:spPr>
            <a:xfrm>
              <a:off x="7104179" y="2888389"/>
              <a:ext cx="129600" cy="129600"/>
            </a:xfrm>
            <a:prstGeom prst="rect">
              <a:avLst/>
            </a:prstGeom>
            <a:solidFill>
              <a:schemeClr val="bg1"/>
            </a:solidFill>
            <a:ln w="1524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22" name="爱设计-10-5"/>
            <p:cNvSpPr/>
            <p:nvPr/>
          </p:nvSpPr>
          <p:spPr>
            <a:xfrm>
              <a:off x="4244172" y="2888389"/>
              <a:ext cx="129600" cy="129600"/>
            </a:xfrm>
            <a:prstGeom prst="rect">
              <a:avLst/>
            </a:prstGeom>
            <a:solidFill>
              <a:schemeClr val="bg1"/>
            </a:solidFill>
            <a:ln w="1524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23" name="爱设计-10-6"/>
            <p:cNvSpPr/>
            <p:nvPr/>
          </p:nvSpPr>
          <p:spPr>
            <a:xfrm>
              <a:off x="1596543" y="4027849"/>
              <a:ext cx="129600" cy="129600"/>
            </a:xfrm>
            <a:prstGeom prst="rect">
              <a:avLst/>
            </a:prstGeom>
            <a:solidFill>
              <a:schemeClr val="bg1"/>
            </a:solidFill>
            <a:ln w="1524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24" name="爱设计-10-7"/>
            <p:cNvSpPr/>
            <p:nvPr/>
          </p:nvSpPr>
          <p:spPr>
            <a:xfrm>
              <a:off x="7104179" y="4027849"/>
              <a:ext cx="129600" cy="129600"/>
            </a:xfrm>
            <a:prstGeom prst="rect">
              <a:avLst/>
            </a:prstGeom>
            <a:solidFill>
              <a:schemeClr val="bg1"/>
            </a:solidFill>
            <a:ln w="1524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25" name="爱设计-10-8"/>
            <p:cNvSpPr/>
            <p:nvPr/>
          </p:nvSpPr>
          <p:spPr>
            <a:xfrm>
              <a:off x="4244172" y="4027849"/>
              <a:ext cx="129600" cy="129600"/>
            </a:xfrm>
            <a:prstGeom prst="rect">
              <a:avLst/>
            </a:prstGeom>
            <a:solidFill>
              <a:schemeClr val="bg1"/>
            </a:solidFill>
            <a:ln w="1524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6352540" cy="6861810"/>
            <a:chOff x="0" y="0"/>
            <a:chExt cx="10004" cy="10806"/>
          </a:xfrm>
        </p:grpSpPr>
        <p:sp>
          <p:nvSpPr>
            <p:cNvPr id="8" name="Freeform 3"/>
            <p:cNvSpPr/>
            <p:nvPr/>
          </p:nvSpPr>
          <p:spPr>
            <a:xfrm>
              <a:off x="5760" y="2"/>
              <a:ext cx="2064" cy="2064"/>
            </a:xfrm>
            <a:custGeom>
              <a:avLst/>
              <a:gdLst/>
              <a:ahLst/>
              <a:cxnLst/>
              <a:rect l="l" t="t" r="r" b="b"/>
              <a:pathLst>
                <a:path w="1310554" h="1310554">
                  <a:moveTo>
                    <a:pt x="1310554" y="1310554"/>
                  </a:moveTo>
                  <a:lnTo>
                    <a:pt x="0" y="0"/>
                  </a:lnTo>
                  <a:lnTo>
                    <a:pt x="1310554" y="0"/>
                  </a:lnTo>
                  <a:lnTo>
                    <a:pt x="1310554" y="1310554"/>
                  </a:lnTo>
                  <a:close/>
                </a:path>
              </a:pathLst>
            </a:custGeom>
            <a:solidFill>
              <a:srgbClr val="A6A6A6">
                <a:alpha val="2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27" name="Freeform 4"/>
            <p:cNvSpPr/>
            <p:nvPr/>
          </p:nvSpPr>
          <p:spPr>
            <a:xfrm>
              <a:off x="0" y="0"/>
              <a:ext cx="6612" cy="2066"/>
            </a:xfrm>
            <a:custGeom>
              <a:avLst/>
              <a:gdLst/>
              <a:ahLst/>
              <a:cxnLst/>
              <a:rect l="l" t="t" r="r" b="b"/>
              <a:pathLst>
                <a:path w="4198325" h="1312181">
                  <a:moveTo>
                    <a:pt x="3541422" y="0"/>
                  </a:moveTo>
                  <a:lnTo>
                    <a:pt x="0" y="0"/>
                  </a:lnTo>
                  <a:lnTo>
                    <a:pt x="0" y="1312181"/>
                  </a:lnTo>
                  <a:lnTo>
                    <a:pt x="3541422" y="1312181"/>
                  </a:lnTo>
                  <a:lnTo>
                    <a:pt x="4198325" y="656904"/>
                  </a:lnTo>
                  <a:lnTo>
                    <a:pt x="3541422" y="0"/>
                  </a:lnTo>
                  <a:close/>
                </a:path>
              </a:pathLst>
            </a:custGeom>
            <a:solidFill>
              <a:srgbClr val="F4D9DB">
                <a:alpha val="2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64" name="Freeform 5"/>
            <p:cNvSpPr/>
            <p:nvPr/>
          </p:nvSpPr>
          <p:spPr>
            <a:xfrm>
              <a:off x="0" y="2180"/>
              <a:ext cx="4432" cy="2066"/>
            </a:xfrm>
            <a:custGeom>
              <a:avLst/>
              <a:gdLst/>
              <a:ahLst/>
              <a:cxnLst/>
              <a:rect l="l" t="t" r="r" b="b"/>
              <a:pathLst>
                <a:path w="2814602" h="1312181">
                  <a:moveTo>
                    <a:pt x="2157700" y="0"/>
                  </a:moveTo>
                  <a:lnTo>
                    <a:pt x="0" y="0"/>
                  </a:lnTo>
                  <a:lnTo>
                    <a:pt x="0" y="1312181"/>
                  </a:lnTo>
                  <a:lnTo>
                    <a:pt x="2157700" y="1312181"/>
                  </a:lnTo>
                  <a:lnTo>
                    <a:pt x="2814602" y="655278"/>
                  </a:lnTo>
                  <a:lnTo>
                    <a:pt x="2157700" y="0"/>
                  </a:lnTo>
                  <a:close/>
                </a:path>
              </a:pathLst>
            </a:custGeom>
            <a:solidFill>
              <a:srgbClr val="721E1E">
                <a:alpha val="1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72" name="Freeform 6"/>
            <p:cNvSpPr/>
            <p:nvPr/>
          </p:nvSpPr>
          <p:spPr>
            <a:xfrm>
              <a:off x="0" y="4360"/>
              <a:ext cx="2241" cy="2064"/>
            </a:xfrm>
            <a:custGeom>
              <a:avLst/>
              <a:gdLst/>
              <a:ahLst/>
              <a:cxnLst/>
              <a:rect l="l" t="t" r="r" b="b"/>
              <a:pathLst>
                <a:path w="1422748" h="1310554">
                  <a:moveTo>
                    <a:pt x="765844" y="0"/>
                  </a:moveTo>
                  <a:lnTo>
                    <a:pt x="0" y="0"/>
                  </a:lnTo>
                  <a:lnTo>
                    <a:pt x="0" y="1310554"/>
                  </a:lnTo>
                  <a:lnTo>
                    <a:pt x="765844" y="1310554"/>
                  </a:lnTo>
                  <a:lnTo>
                    <a:pt x="1422748" y="655277"/>
                  </a:lnTo>
                  <a:lnTo>
                    <a:pt x="765844" y="0"/>
                  </a:lnTo>
                  <a:close/>
                </a:path>
              </a:pathLst>
            </a:custGeom>
            <a:solidFill>
              <a:srgbClr val="D9D9D9">
                <a:alpha val="2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73" name="Freeform 7"/>
            <p:cNvSpPr/>
            <p:nvPr/>
          </p:nvSpPr>
          <p:spPr>
            <a:xfrm>
              <a:off x="0" y="8740"/>
              <a:ext cx="4432" cy="2066"/>
            </a:xfrm>
            <a:custGeom>
              <a:avLst/>
              <a:gdLst/>
              <a:ahLst/>
              <a:cxnLst/>
              <a:rect l="l" t="t" r="r" b="b"/>
              <a:pathLst>
                <a:path w="2814602" h="1312181">
                  <a:moveTo>
                    <a:pt x="2157700" y="1312181"/>
                  </a:moveTo>
                  <a:lnTo>
                    <a:pt x="0" y="1312181"/>
                  </a:lnTo>
                  <a:lnTo>
                    <a:pt x="0" y="0"/>
                  </a:lnTo>
                  <a:lnTo>
                    <a:pt x="2157700" y="0"/>
                  </a:lnTo>
                  <a:lnTo>
                    <a:pt x="2814602" y="655278"/>
                  </a:lnTo>
                  <a:lnTo>
                    <a:pt x="2157700" y="1312181"/>
                  </a:lnTo>
                  <a:close/>
                </a:path>
              </a:pathLst>
            </a:custGeom>
            <a:solidFill>
              <a:srgbClr val="BFBFBF">
                <a:alpha val="2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74" name="Freeform 8"/>
            <p:cNvSpPr/>
            <p:nvPr/>
          </p:nvSpPr>
          <p:spPr>
            <a:xfrm>
              <a:off x="0" y="6540"/>
              <a:ext cx="2241" cy="2066"/>
            </a:xfrm>
            <a:custGeom>
              <a:avLst/>
              <a:gdLst/>
              <a:ahLst/>
              <a:cxnLst/>
              <a:rect l="l" t="t" r="r" b="b"/>
              <a:pathLst>
                <a:path w="1422748" h="1312181">
                  <a:moveTo>
                    <a:pt x="765844" y="1312181"/>
                  </a:moveTo>
                  <a:lnTo>
                    <a:pt x="0" y="1312181"/>
                  </a:lnTo>
                  <a:lnTo>
                    <a:pt x="0" y="0"/>
                  </a:lnTo>
                  <a:lnTo>
                    <a:pt x="765844" y="0"/>
                  </a:lnTo>
                  <a:lnTo>
                    <a:pt x="1422748" y="656904"/>
                  </a:lnTo>
                  <a:lnTo>
                    <a:pt x="765844" y="1312181"/>
                  </a:lnTo>
                  <a:close/>
                </a:path>
              </a:pathLst>
            </a:custGeom>
            <a:solidFill>
              <a:srgbClr val="F3E2E2">
                <a:alpha val="1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75" name="Freeform 9"/>
            <p:cNvSpPr/>
            <p:nvPr/>
          </p:nvSpPr>
          <p:spPr>
            <a:xfrm>
              <a:off x="5760" y="2"/>
              <a:ext cx="2064" cy="2064"/>
            </a:xfrm>
            <a:custGeom>
              <a:avLst/>
              <a:gdLst/>
              <a:ahLst/>
              <a:cxnLst/>
              <a:rect l="l" t="t" r="r" b="b"/>
              <a:pathLst>
                <a:path w="1310554" h="1310554">
                  <a:moveTo>
                    <a:pt x="1310554" y="0"/>
                  </a:moveTo>
                  <a:lnTo>
                    <a:pt x="0" y="1310554"/>
                  </a:lnTo>
                  <a:lnTo>
                    <a:pt x="1310554" y="1310554"/>
                  </a:lnTo>
                  <a:lnTo>
                    <a:pt x="1310554" y="0"/>
                  </a:lnTo>
                  <a:close/>
                </a:path>
              </a:pathLst>
            </a:custGeom>
            <a:solidFill>
              <a:srgbClr val="A6A6A6">
                <a:alpha val="2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76" name="Freeform 10"/>
            <p:cNvSpPr/>
            <p:nvPr/>
          </p:nvSpPr>
          <p:spPr>
            <a:xfrm>
              <a:off x="7940" y="2"/>
              <a:ext cx="2064" cy="2064"/>
            </a:xfrm>
            <a:custGeom>
              <a:avLst/>
              <a:gdLst/>
              <a:ahLst/>
              <a:cxnLst/>
              <a:rect l="l" t="t" r="r" b="b"/>
              <a:pathLst>
                <a:path w="1310554" h="1310554">
                  <a:moveTo>
                    <a:pt x="0" y="1310554"/>
                  </a:moveTo>
                  <a:lnTo>
                    <a:pt x="1310554" y="0"/>
                  </a:lnTo>
                  <a:lnTo>
                    <a:pt x="0" y="0"/>
                  </a:lnTo>
                  <a:lnTo>
                    <a:pt x="0" y="1310554"/>
                  </a:lnTo>
                  <a:close/>
                </a:path>
              </a:pathLst>
            </a:custGeom>
            <a:solidFill>
              <a:srgbClr val="D9D9D9">
                <a:alpha val="502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77" name="Freeform 11"/>
            <p:cNvSpPr/>
            <p:nvPr/>
          </p:nvSpPr>
          <p:spPr>
            <a:xfrm>
              <a:off x="3580" y="2180"/>
              <a:ext cx="2064" cy="2066"/>
            </a:xfrm>
            <a:custGeom>
              <a:avLst/>
              <a:gdLst/>
              <a:ahLst/>
              <a:cxnLst/>
              <a:rect l="l" t="t" r="r" b="b"/>
              <a:pathLst>
                <a:path w="1310554" h="1312181">
                  <a:moveTo>
                    <a:pt x="1310554" y="1312181"/>
                  </a:moveTo>
                  <a:lnTo>
                    <a:pt x="0" y="0"/>
                  </a:lnTo>
                  <a:lnTo>
                    <a:pt x="1310554" y="0"/>
                  </a:lnTo>
                  <a:lnTo>
                    <a:pt x="1310554" y="1312181"/>
                  </a:lnTo>
                  <a:close/>
                </a:path>
              </a:pathLst>
            </a:custGeom>
            <a:solidFill>
              <a:srgbClr val="808080">
                <a:alpha val="2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78" name="Freeform 12"/>
            <p:cNvSpPr/>
            <p:nvPr/>
          </p:nvSpPr>
          <p:spPr>
            <a:xfrm>
              <a:off x="3580" y="2180"/>
              <a:ext cx="2064" cy="2066"/>
            </a:xfrm>
            <a:custGeom>
              <a:avLst/>
              <a:gdLst/>
              <a:ahLst/>
              <a:cxnLst/>
              <a:rect l="l" t="t" r="r" b="b"/>
              <a:pathLst>
                <a:path w="1310554" h="1312181">
                  <a:moveTo>
                    <a:pt x="1310554" y="0"/>
                  </a:moveTo>
                  <a:lnTo>
                    <a:pt x="0" y="1312181"/>
                  </a:lnTo>
                  <a:lnTo>
                    <a:pt x="1310554" y="1312181"/>
                  </a:lnTo>
                  <a:lnTo>
                    <a:pt x="1310554" y="0"/>
                  </a:lnTo>
                  <a:close/>
                </a:path>
              </a:pathLst>
            </a:custGeom>
            <a:solidFill>
              <a:srgbClr val="6A1E1E">
                <a:alpha val="1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79" name="Freeform 13"/>
            <p:cNvSpPr/>
            <p:nvPr/>
          </p:nvSpPr>
          <p:spPr>
            <a:xfrm>
              <a:off x="5760" y="2180"/>
              <a:ext cx="2064" cy="2066"/>
            </a:xfrm>
            <a:custGeom>
              <a:avLst/>
              <a:gdLst/>
              <a:ahLst/>
              <a:cxnLst/>
              <a:rect l="l" t="t" r="r" b="b"/>
              <a:pathLst>
                <a:path w="1310554" h="1312181">
                  <a:moveTo>
                    <a:pt x="1310554" y="1312181"/>
                  </a:moveTo>
                  <a:lnTo>
                    <a:pt x="0" y="0"/>
                  </a:lnTo>
                  <a:lnTo>
                    <a:pt x="0" y="1312181"/>
                  </a:lnTo>
                  <a:lnTo>
                    <a:pt x="1310554" y="1312181"/>
                  </a:lnTo>
                  <a:close/>
                </a:path>
              </a:pathLst>
            </a:custGeom>
            <a:solidFill>
              <a:srgbClr val="D9D9D9">
                <a:alpha val="2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80" name="Freeform 14"/>
            <p:cNvSpPr/>
            <p:nvPr/>
          </p:nvSpPr>
          <p:spPr>
            <a:xfrm>
              <a:off x="5780" y="8740"/>
              <a:ext cx="2064" cy="2064"/>
            </a:xfrm>
            <a:custGeom>
              <a:avLst/>
              <a:gdLst/>
              <a:ahLst/>
              <a:cxnLst/>
              <a:rect l="l" t="t" r="r" b="b"/>
              <a:pathLst>
                <a:path w="1310554" h="1310554">
                  <a:moveTo>
                    <a:pt x="0" y="1310554"/>
                  </a:moveTo>
                  <a:lnTo>
                    <a:pt x="1310554" y="0"/>
                  </a:lnTo>
                  <a:lnTo>
                    <a:pt x="0" y="0"/>
                  </a:lnTo>
                  <a:lnTo>
                    <a:pt x="0" y="1310554"/>
                  </a:lnTo>
                  <a:close/>
                </a:path>
              </a:pathLst>
            </a:custGeom>
            <a:solidFill>
              <a:srgbClr val="BFBFBF">
                <a:alpha val="2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81" name="Freeform 15"/>
            <p:cNvSpPr/>
            <p:nvPr/>
          </p:nvSpPr>
          <p:spPr>
            <a:xfrm>
              <a:off x="3580" y="8740"/>
              <a:ext cx="2064" cy="2064"/>
            </a:xfrm>
            <a:custGeom>
              <a:avLst/>
              <a:gdLst/>
              <a:ahLst/>
              <a:cxnLst/>
              <a:rect l="l" t="t" r="r" b="b"/>
              <a:pathLst>
                <a:path w="1310554" h="1310554">
                  <a:moveTo>
                    <a:pt x="0" y="1310554"/>
                  </a:moveTo>
                  <a:lnTo>
                    <a:pt x="1310554" y="0"/>
                  </a:lnTo>
                  <a:lnTo>
                    <a:pt x="1310554" y="1310554"/>
                  </a:lnTo>
                  <a:lnTo>
                    <a:pt x="0" y="1310554"/>
                  </a:lnTo>
                  <a:close/>
                </a:path>
              </a:pathLst>
            </a:custGeom>
            <a:solidFill>
              <a:srgbClr val="BFBFBF">
                <a:alpha val="2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82" name="Freeform 16"/>
            <p:cNvSpPr/>
            <p:nvPr/>
          </p:nvSpPr>
          <p:spPr>
            <a:xfrm>
              <a:off x="3580" y="8740"/>
              <a:ext cx="2064" cy="2064"/>
            </a:xfrm>
            <a:custGeom>
              <a:avLst/>
              <a:gdLst/>
              <a:ahLst/>
              <a:cxnLst/>
              <a:rect l="l" t="t" r="r" b="b"/>
              <a:pathLst>
                <a:path w="1310554" h="1310554">
                  <a:moveTo>
                    <a:pt x="1310554" y="1310554"/>
                  </a:moveTo>
                  <a:lnTo>
                    <a:pt x="0" y="0"/>
                  </a:lnTo>
                  <a:lnTo>
                    <a:pt x="1310554" y="0"/>
                  </a:lnTo>
                  <a:lnTo>
                    <a:pt x="1310554" y="1310554"/>
                  </a:lnTo>
                  <a:close/>
                </a:path>
              </a:pathLst>
            </a:custGeom>
            <a:solidFill>
              <a:srgbClr val="BFBFBF">
                <a:alpha val="2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83" name="Freeform 17"/>
            <p:cNvSpPr/>
            <p:nvPr/>
          </p:nvSpPr>
          <p:spPr>
            <a:xfrm>
              <a:off x="1380" y="4360"/>
              <a:ext cx="2064" cy="2064"/>
            </a:xfrm>
            <a:custGeom>
              <a:avLst/>
              <a:gdLst/>
              <a:ahLst/>
              <a:cxnLst/>
              <a:rect l="l" t="t" r="r" b="b"/>
              <a:pathLst>
                <a:path w="1310554" h="1310554">
                  <a:moveTo>
                    <a:pt x="1310554" y="1310554"/>
                  </a:moveTo>
                  <a:lnTo>
                    <a:pt x="0" y="0"/>
                  </a:lnTo>
                  <a:lnTo>
                    <a:pt x="1310554" y="0"/>
                  </a:lnTo>
                  <a:lnTo>
                    <a:pt x="1310554" y="1310554"/>
                  </a:lnTo>
                  <a:close/>
                </a:path>
              </a:pathLst>
            </a:custGeom>
            <a:solidFill>
              <a:srgbClr val="D9D9D9">
                <a:alpha val="2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84" name="Freeform 18"/>
            <p:cNvSpPr/>
            <p:nvPr/>
          </p:nvSpPr>
          <p:spPr>
            <a:xfrm>
              <a:off x="1380" y="4360"/>
              <a:ext cx="2064" cy="2064"/>
            </a:xfrm>
            <a:custGeom>
              <a:avLst/>
              <a:gdLst/>
              <a:ahLst/>
              <a:cxnLst/>
              <a:rect l="l" t="t" r="r" b="b"/>
              <a:pathLst>
                <a:path w="1310554" h="1310554">
                  <a:moveTo>
                    <a:pt x="1310554" y="0"/>
                  </a:moveTo>
                  <a:lnTo>
                    <a:pt x="0" y="1310554"/>
                  </a:lnTo>
                  <a:lnTo>
                    <a:pt x="1310554" y="1310554"/>
                  </a:lnTo>
                  <a:lnTo>
                    <a:pt x="1310554" y="0"/>
                  </a:lnTo>
                  <a:close/>
                </a:path>
              </a:pathLst>
            </a:custGeom>
            <a:solidFill>
              <a:srgbClr val="6E1A1A">
                <a:alpha val="1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85" name="Freeform 19"/>
            <p:cNvSpPr/>
            <p:nvPr>
              <p:custDataLst>
                <p:tags r:id="rId2"/>
              </p:custDataLst>
            </p:nvPr>
          </p:nvSpPr>
          <p:spPr>
            <a:xfrm>
              <a:off x="3560" y="4360"/>
              <a:ext cx="2064" cy="2064"/>
            </a:xfrm>
            <a:custGeom>
              <a:avLst/>
              <a:gdLst/>
              <a:ahLst/>
              <a:cxnLst/>
              <a:rect l="l" t="t" r="r" b="b"/>
              <a:pathLst>
                <a:path w="1310554" h="1310554">
                  <a:moveTo>
                    <a:pt x="1310554" y="1310554"/>
                  </a:moveTo>
                  <a:lnTo>
                    <a:pt x="0" y="0"/>
                  </a:lnTo>
                  <a:lnTo>
                    <a:pt x="0" y="1310554"/>
                  </a:lnTo>
                  <a:lnTo>
                    <a:pt x="1310554" y="1310554"/>
                  </a:lnTo>
                  <a:close/>
                </a:path>
              </a:pathLst>
            </a:custGeom>
            <a:solidFill>
              <a:srgbClr val="7F7F7F">
                <a:alpha val="102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86" name="Freeform 20"/>
            <p:cNvSpPr/>
            <p:nvPr/>
          </p:nvSpPr>
          <p:spPr>
            <a:xfrm>
              <a:off x="3560" y="6540"/>
              <a:ext cx="2064" cy="2066"/>
            </a:xfrm>
            <a:custGeom>
              <a:avLst/>
              <a:gdLst/>
              <a:ahLst/>
              <a:cxnLst/>
              <a:rect l="l" t="t" r="r" b="b"/>
              <a:pathLst>
                <a:path w="1310554" h="1312181">
                  <a:moveTo>
                    <a:pt x="0" y="1312181"/>
                  </a:moveTo>
                  <a:lnTo>
                    <a:pt x="1310554" y="0"/>
                  </a:lnTo>
                  <a:lnTo>
                    <a:pt x="0" y="0"/>
                  </a:lnTo>
                  <a:lnTo>
                    <a:pt x="0" y="1312181"/>
                  </a:lnTo>
                  <a:close/>
                </a:path>
              </a:pathLst>
            </a:custGeom>
            <a:solidFill>
              <a:srgbClr val="7C1C1C">
                <a:alpha val="1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87" name="Freeform 21"/>
            <p:cNvSpPr/>
            <p:nvPr/>
          </p:nvSpPr>
          <p:spPr>
            <a:xfrm>
              <a:off x="1380" y="6560"/>
              <a:ext cx="2064" cy="2064"/>
            </a:xfrm>
            <a:custGeom>
              <a:avLst/>
              <a:gdLst/>
              <a:ahLst/>
              <a:cxnLst/>
              <a:rect l="l" t="t" r="r" b="b"/>
              <a:pathLst>
                <a:path w="1310554" h="1310554">
                  <a:moveTo>
                    <a:pt x="0" y="1310554"/>
                  </a:moveTo>
                  <a:lnTo>
                    <a:pt x="1310554" y="0"/>
                  </a:lnTo>
                  <a:lnTo>
                    <a:pt x="1310554" y="1310554"/>
                  </a:lnTo>
                  <a:lnTo>
                    <a:pt x="0" y="1310554"/>
                  </a:lnTo>
                  <a:close/>
                </a:path>
              </a:pathLst>
            </a:custGeom>
            <a:solidFill>
              <a:srgbClr val="782020">
                <a:alpha val="1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88" name="Freeform 22"/>
            <p:cNvSpPr/>
            <p:nvPr/>
          </p:nvSpPr>
          <p:spPr>
            <a:xfrm>
              <a:off x="1380" y="6540"/>
              <a:ext cx="2066" cy="2066"/>
            </a:xfrm>
            <a:custGeom>
              <a:avLst/>
              <a:gdLst/>
              <a:ahLst/>
              <a:cxnLst/>
              <a:rect l="l" t="t" r="r" b="b"/>
              <a:pathLst>
                <a:path w="1312181" h="1312181">
                  <a:moveTo>
                    <a:pt x="1312181" y="1312181"/>
                  </a:moveTo>
                  <a:lnTo>
                    <a:pt x="0" y="0"/>
                  </a:lnTo>
                  <a:lnTo>
                    <a:pt x="1312181" y="0"/>
                  </a:lnTo>
                  <a:lnTo>
                    <a:pt x="1312181" y="1312181"/>
                  </a:lnTo>
                  <a:close/>
                </a:path>
              </a:pathLst>
            </a:custGeom>
            <a:solidFill>
              <a:srgbClr val="DBDBDB">
                <a:alpha val="502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89" name="Freeform 23"/>
            <p:cNvSpPr/>
            <p:nvPr/>
          </p:nvSpPr>
          <p:spPr>
            <a:xfrm>
              <a:off x="3200" y="7160"/>
              <a:ext cx="251" cy="617"/>
            </a:xfrm>
            <a:custGeom>
              <a:avLst/>
              <a:gdLst/>
              <a:ahLst/>
              <a:cxnLst/>
              <a:rect l="l" t="t" r="r" b="b"/>
              <a:pathLst>
                <a:path w="159348" h="391866">
                  <a:moveTo>
                    <a:pt x="159348" y="0"/>
                  </a:moveTo>
                  <a:lnTo>
                    <a:pt x="159348" y="0"/>
                  </a:lnTo>
                  <a:lnTo>
                    <a:pt x="143088" y="3252"/>
                  </a:lnTo>
                  <a:lnTo>
                    <a:pt x="125202" y="11382"/>
                  </a:lnTo>
                  <a:lnTo>
                    <a:pt x="110567" y="17885"/>
                  </a:lnTo>
                  <a:lnTo>
                    <a:pt x="95935" y="26016"/>
                  </a:lnTo>
                  <a:lnTo>
                    <a:pt x="81300" y="34146"/>
                  </a:lnTo>
                  <a:lnTo>
                    <a:pt x="69919" y="45528"/>
                  </a:lnTo>
                  <a:lnTo>
                    <a:pt x="56910" y="56910"/>
                  </a:lnTo>
                  <a:lnTo>
                    <a:pt x="45528" y="68292"/>
                  </a:lnTo>
                  <a:lnTo>
                    <a:pt x="35772" y="82926"/>
                  </a:lnTo>
                  <a:lnTo>
                    <a:pt x="27642" y="97560"/>
                  </a:lnTo>
                  <a:lnTo>
                    <a:pt x="17885" y="110567"/>
                  </a:lnTo>
                  <a:lnTo>
                    <a:pt x="11382" y="128454"/>
                  </a:lnTo>
                  <a:lnTo>
                    <a:pt x="6504" y="143088"/>
                  </a:lnTo>
                  <a:lnTo>
                    <a:pt x="3252" y="160974"/>
                  </a:lnTo>
                  <a:lnTo>
                    <a:pt x="1626" y="177234"/>
                  </a:lnTo>
                  <a:lnTo>
                    <a:pt x="0" y="196746"/>
                  </a:lnTo>
                  <a:lnTo>
                    <a:pt x="0" y="196746"/>
                  </a:lnTo>
                  <a:lnTo>
                    <a:pt x="1626" y="213006"/>
                  </a:lnTo>
                  <a:lnTo>
                    <a:pt x="3252" y="232518"/>
                  </a:lnTo>
                  <a:lnTo>
                    <a:pt x="6504" y="248778"/>
                  </a:lnTo>
                  <a:lnTo>
                    <a:pt x="11382" y="263412"/>
                  </a:lnTo>
                  <a:lnTo>
                    <a:pt x="17885" y="279672"/>
                  </a:lnTo>
                  <a:lnTo>
                    <a:pt x="27642" y="294306"/>
                  </a:lnTo>
                  <a:lnTo>
                    <a:pt x="35772" y="310566"/>
                  </a:lnTo>
                  <a:lnTo>
                    <a:pt x="45528" y="323574"/>
                  </a:lnTo>
                  <a:lnTo>
                    <a:pt x="56910" y="334956"/>
                  </a:lnTo>
                  <a:lnTo>
                    <a:pt x="69919" y="347963"/>
                  </a:lnTo>
                  <a:lnTo>
                    <a:pt x="81300" y="357720"/>
                  </a:lnTo>
                  <a:lnTo>
                    <a:pt x="95935" y="365850"/>
                  </a:lnTo>
                  <a:lnTo>
                    <a:pt x="110567" y="373979"/>
                  </a:lnTo>
                  <a:lnTo>
                    <a:pt x="125202" y="382110"/>
                  </a:lnTo>
                  <a:lnTo>
                    <a:pt x="143088" y="386988"/>
                  </a:lnTo>
                  <a:lnTo>
                    <a:pt x="159348" y="391866"/>
                  </a:lnTo>
                  <a:lnTo>
                    <a:pt x="159348" y="0"/>
                  </a:lnTo>
                  <a:close/>
                </a:path>
              </a:pathLst>
            </a:custGeom>
            <a:solidFill>
              <a:srgbClr val="0D0D0D">
                <a:alpha val="102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90" name="Freeform 24"/>
            <p:cNvSpPr/>
            <p:nvPr/>
          </p:nvSpPr>
          <p:spPr>
            <a:xfrm>
              <a:off x="2860" y="7820"/>
              <a:ext cx="597" cy="789"/>
            </a:xfrm>
            <a:custGeom>
              <a:avLst/>
              <a:gdLst/>
              <a:ahLst/>
              <a:cxnLst/>
              <a:rect l="l" t="t" r="r" b="b"/>
              <a:pathLst>
                <a:path w="378858" h="500808">
                  <a:moveTo>
                    <a:pt x="330078" y="0"/>
                  </a:moveTo>
                  <a:lnTo>
                    <a:pt x="330078" y="0"/>
                  </a:lnTo>
                  <a:lnTo>
                    <a:pt x="295932" y="0"/>
                  </a:lnTo>
                  <a:lnTo>
                    <a:pt x="255281" y="3252"/>
                  </a:lnTo>
                  <a:lnTo>
                    <a:pt x="209754" y="9756"/>
                  </a:lnTo>
                  <a:lnTo>
                    <a:pt x="185364" y="13009"/>
                  </a:lnTo>
                  <a:lnTo>
                    <a:pt x="160974" y="19512"/>
                  </a:lnTo>
                  <a:lnTo>
                    <a:pt x="138210" y="26016"/>
                  </a:lnTo>
                  <a:lnTo>
                    <a:pt x="113820" y="35772"/>
                  </a:lnTo>
                  <a:lnTo>
                    <a:pt x="91056" y="45528"/>
                  </a:lnTo>
                  <a:lnTo>
                    <a:pt x="69919" y="56910"/>
                  </a:lnTo>
                  <a:lnTo>
                    <a:pt x="48779" y="71544"/>
                  </a:lnTo>
                  <a:lnTo>
                    <a:pt x="30894" y="86178"/>
                  </a:lnTo>
                  <a:lnTo>
                    <a:pt x="14634" y="102438"/>
                  </a:lnTo>
                  <a:lnTo>
                    <a:pt x="0" y="123576"/>
                  </a:lnTo>
                  <a:lnTo>
                    <a:pt x="378858" y="500808"/>
                  </a:lnTo>
                  <a:lnTo>
                    <a:pt x="378858" y="1626"/>
                  </a:lnTo>
                  <a:lnTo>
                    <a:pt x="365850" y="1626"/>
                  </a:lnTo>
                  <a:lnTo>
                    <a:pt x="365850" y="1626"/>
                  </a:lnTo>
                  <a:lnTo>
                    <a:pt x="330078" y="0"/>
                  </a:lnTo>
                  <a:close/>
                </a:path>
              </a:pathLst>
            </a:custGeom>
            <a:solidFill>
              <a:srgbClr val="0D0D0D">
                <a:alpha val="102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91" name="Freeform 25"/>
            <p:cNvSpPr/>
            <p:nvPr/>
          </p:nvSpPr>
          <p:spPr>
            <a:xfrm>
              <a:off x="7940" y="280"/>
              <a:ext cx="353" cy="1104"/>
            </a:xfrm>
            <a:custGeom>
              <a:avLst/>
              <a:gdLst/>
              <a:ahLst/>
              <a:cxnLst/>
              <a:rect l="l" t="t" r="r" b="b"/>
              <a:pathLst>
                <a:path w="224387" h="700805">
                  <a:moveTo>
                    <a:pt x="0" y="0"/>
                  </a:moveTo>
                  <a:lnTo>
                    <a:pt x="0" y="138210"/>
                  </a:lnTo>
                  <a:lnTo>
                    <a:pt x="0" y="138210"/>
                  </a:lnTo>
                  <a:lnTo>
                    <a:pt x="24390" y="156096"/>
                  </a:lnTo>
                  <a:lnTo>
                    <a:pt x="43903" y="178859"/>
                  </a:lnTo>
                  <a:lnTo>
                    <a:pt x="61788" y="201624"/>
                  </a:lnTo>
                  <a:lnTo>
                    <a:pt x="76422" y="229265"/>
                  </a:lnTo>
                  <a:lnTo>
                    <a:pt x="91056" y="256907"/>
                  </a:lnTo>
                  <a:lnTo>
                    <a:pt x="99186" y="287801"/>
                  </a:lnTo>
                  <a:lnTo>
                    <a:pt x="104064" y="317069"/>
                  </a:lnTo>
                  <a:lnTo>
                    <a:pt x="105689" y="349589"/>
                  </a:lnTo>
                  <a:lnTo>
                    <a:pt x="105689" y="349589"/>
                  </a:lnTo>
                  <a:lnTo>
                    <a:pt x="104064" y="382110"/>
                  </a:lnTo>
                  <a:lnTo>
                    <a:pt x="99186" y="413004"/>
                  </a:lnTo>
                  <a:lnTo>
                    <a:pt x="91056" y="442271"/>
                  </a:lnTo>
                  <a:lnTo>
                    <a:pt x="76422" y="471540"/>
                  </a:lnTo>
                  <a:lnTo>
                    <a:pt x="61788" y="495930"/>
                  </a:lnTo>
                  <a:lnTo>
                    <a:pt x="43903" y="521946"/>
                  </a:lnTo>
                  <a:lnTo>
                    <a:pt x="24390" y="541457"/>
                  </a:lnTo>
                  <a:lnTo>
                    <a:pt x="0" y="562595"/>
                  </a:lnTo>
                  <a:lnTo>
                    <a:pt x="0" y="700805"/>
                  </a:lnTo>
                  <a:lnTo>
                    <a:pt x="0" y="700805"/>
                  </a:lnTo>
                  <a:lnTo>
                    <a:pt x="24390" y="687796"/>
                  </a:lnTo>
                  <a:lnTo>
                    <a:pt x="48779" y="673164"/>
                  </a:lnTo>
                  <a:lnTo>
                    <a:pt x="69919" y="658529"/>
                  </a:lnTo>
                  <a:lnTo>
                    <a:pt x="92682" y="640643"/>
                  </a:lnTo>
                  <a:lnTo>
                    <a:pt x="110567" y="624383"/>
                  </a:lnTo>
                  <a:lnTo>
                    <a:pt x="130080" y="603245"/>
                  </a:lnTo>
                  <a:lnTo>
                    <a:pt x="146340" y="583733"/>
                  </a:lnTo>
                  <a:lnTo>
                    <a:pt x="162599" y="560969"/>
                  </a:lnTo>
                  <a:lnTo>
                    <a:pt x="177234" y="536579"/>
                  </a:lnTo>
                  <a:lnTo>
                    <a:pt x="188617" y="513815"/>
                  </a:lnTo>
                  <a:lnTo>
                    <a:pt x="199998" y="487799"/>
                  </a:lnTo>
                  <a:lnTo>
                    <a:pt x="208128" y="460158"/>
                  </a:lnTo>
                  <a:lnTo>
                    <a:pt x="216258" y="435767"/>
                  </a:lnTo>
                  <a:lnTo>
                    <a:pt x="221136" y="406499"/>
                  </a:lnTo>
                  <a:lnTo>
                    <a:pt x="224387" y="378858"/>
                  </a:lnTo>
                  <a:lnTo>
                    <a:pt x="224387" y="349589"/>
                  </a:lnTo>
                  <a:lnTo>
                    <a:pt x="224387" y="349589"/>
                  </a:lnTo>
                  <a:lnTo>
                    <a:pt x="224387" y="321948"/>
                  </a:lnTo>
                  <a:lnTo>
                    <a:pt x="221136" y="292679"/>
                  </a:lnTo>
                  <a:lnTo>
                    <a:pt x="216258" y="265038"/>
                  </a:lnTo>
                  <a:lnTo>
                    <a:pt x="208128" y="237396"/>
                  </a:lnTo>
                  <a:lnTo>
                    <a:pt x="199998" y="213006"/>
                  </a:lnTo>
                  <a:lnTo>
                    <a:pt x="188617" y="186990"/>
                  </a:lnTo>
                  <a:lnTo>
                    <a:pt x="177234" y="162599"/>
                  </a:lnTo>
                  <a:lnTo>
                    <a:pt x="162599" y="139836"/>
                  </a:lnTo>
                  <a:lnTo>
                    <a:pt x="146340" y="117072"/>
                  </a:lnTo>
                  <a:lnTo>
                    <a:pt x="130080" y="97560"/>
                  </a:lnTo>
                  <a:lnTo>
                    <a:pt x="110567" y="76422"/>
                  </a:lnTo>
                  <a:lnTo>
                    <a:pt x="92682" y="58536"/>
                  </a:lnTo>
                  <a:lnTo>
                    <a:pt x="69919" y="40650"/>
                  </a:lnTo>
                  <a:lnTo>
                    <a:pt x="48779" y="26016"/>
                  </a:lnTo>
                  <a:lnTo>
                    <a:pt x="24390" y="113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0D0D">
                <a:alpha val="102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92" name="Freeform 26"/>
            <p:cNvSpPr/>
            <p:nvPr/>
          </p:nvSpPr>
          <p:spPr>
            <a:xfrm>
              <a:off x="6860" y="240"/>
              <a:ext cx="968" cy="1411"/>
            </a:xfrm>
            <a:custGeom>
              <a:avLst/>
              <a:gdLst/>
              <a:ahLst/>
              <a:cxnLst/>
              <a:rect l="l" t="t" r="r" b="b"/>
              <a:pathLst>
                <a:path w="614627" h="895927">
                  <a:moveTo>
                    <a:pt x="530075" y="0"/>
                  </a:moveTo>
                  <a:lnTo>
                    <a:pt x="530075" y="0"/>
                  </a:lnTo>
                  <a:lnTo>
                    <a:pt x="497556" y="1626"/>
                  </a:lnTo>
                  <a:lnTo>
                    <a:pt x="465035" y="4878"/>
                  </a:lnTo>
                  <a:lnTo>
                    <a:pt x="151218" y="321948"/>
                  </a:lnTo>
                  <a:lnTo>
                    <a:pt x="151218" y="321948"/>
                  </a:lnTo>
                  <a:lnTo>
                    <a:pt x="146340" y="351216"/>
                  </a:lnTo>
                  <a:lnTo>
                    <a:pt x="144714" y="385362"/>
                  </a:lnTo>
                  <a:lnTo>
                    <a:pt x="144714" y="385362"/>
                  </a:lnTo>
                  <a:lnTo>
                    <a:pt x="146340" y="411378"/>
                  </a:lnTo>
                  <a:lnTo>
                    <a:pt x="147965" y="437394"/>
                  </a:lnTo>
                  <a:lnTo>
                    <a:pt x="152843" y="460158"/>
                  </a:lnTo>
                  <a:lnTo>
                    <a:pt x="157721" y="484548"/>
                  </a:lnTo>
                  <a:lnTo>
                    <a:pt x="164226" y="508939"/>
                  </a:lnTo>
                  <a:lnTo>
                    <a:pt x="172356" y="530076"/>
                  </a:lnTo>
                  <a:lnTo>
                    <a:pt x="183737" y="552840"/>
                  </a:lnTo>
                  <a:lnTo>
                    <a:pt x="195120" y="573978"/>
                  </a:lnTo>
                  <a:lnTo>
                    <a:pt x="24390" y="744708"/>
                  </a:lnTo>
                  <a:lnTo>
                    <a:pt x="24390" y="744708"/>
                  </a:lnTo>
                  <a:lnTo>
                    <a:pt x="14634" y="757716"/>
                  </a:lnTo>
                  <a:lnTo>
                    <a:pt x="6504" y="773976"/>
                  </a:lnTo>
                  <a:lnTo>
                    <a:pt x="1626" y="790236"/>
                  </a:lnTo>
                  <a:lnTo>
                    <a:pt x="0" y="808123"/>
                  </a:lnTo>
                  <a:lnTo>
                    <a:pt x="1626" y="824382"/>
                  </a:lnTo>
                  <a:lnTo>
                    <a:pt x="6504" y="839017"/>
                  </a:lnTo>
                  <a:lnTo>
                    <a:pt x="14634" y="855276"/>
                  </a:lnTo>
                  <a:lnTo>
                    <a:pt x="24390" y="869911"/>
                  </a:lnTo>
                  <a:lnTo>
                    <a:pt x="24390" y="869911"/>
                  </a:lnTo>
                  <a:lnTo>
                    <a:pt x="39025" y="881292"/>
                  </a:lnTo>
                  <a:lnTo>
                    <a:pt x="55284" y="889422"/>
                  </a:lnTo>
                  <a:lnTo>
                    <a:pt x="71544" y="894300"/>
                  </a:lnTo>
                  <a:lnTo>
                    <a:pt x="87804" y="895927"/>
                  </a:lnTo>
                  <a:lnTo>
                    <a:pt x="87804" y="895927"/>
                  </a:lnTo>
                  <a:lnTo>
                    <a:pt x="105689" y="894300"/>
                  </a:lnTo>
                  <a:lnTo>
                    <a:pt x="121949" y="889422"/>
                  </a:lnTo>
                  <a:lnTo>
                    <a:pt x="136583" y="881292"/>
                  </a:lnTo>
                  <a:lnTo>
                    <a:pt x="151218" y="869911"/>
                  </a:lnTo>
                  <a:lnTo>
                    <a:pt x="315444" y="705684"/>
                  </a:lnTo>
                  <a:lnTo>
                    <a:pt x="315444" y="705684"/>
                  </a:lnTo>
                  <a:lnTo>
                    <a:pt x="339833" y="720319"/>
                  </a:lnTo>
                  <a:lnTo>
                    <a:pt x="364223" y="733326"/>
                  </a:lnTo>
                  <a:lnTo>
                    <a:pt x="388614" y="744708"/>
                  </a:lnTo>
                  <a:lnTo>
                    <a:pt x="416255" y="752838"/>
                  </a:lnTo>
                  <a:lnTo>
                    <a:pt x="443897" y="760967"/>
                  </a:lnTo>
                  <a:lnTo>
                    <a:pt x="471540" y="767472"/>
                  </a:lnTo>
                  <a:lnTo>
                    <a:pt x="500807" y="770724"/>
                  </a:lnTo>
                  <a:lnTo>
                    <a:pt x="530075" y="772350"/>
                  </a:lnTo>
                  <a:lnTo>
                    <a:pt x="530075" y="772350"/>
                  </a:lnTo>
                  <a:lnTo>
                    <a:pt x="552839" y="770724"/>
                  </a:lnTo>
                  <a:lnTo>
                    <a:pt x="573976" y="769098"/>
                  </a:lnTo>
                  <a:lnTo>
                    <a:pt x="595116" y="764220"/>
                  </a:lnTo>
                  <a:lnTo>
                    <a:pt x="614627" y="760967"/>
                  </a:lnTo>
                  <a:lnTo>
                    <a:pt x="614627" y="639018"/>
                  </a:lnTo>
                  <a:lnTo>
                    <a:pt x="614627" y="639018"/>
                  </a:lnTo>
                  <a:lnTo>
                    <a:pt x="595116" y="643896"/>
                  </a:lnTo>
                  <a:lnTo>
                    <a:pt x="573976" y="648774"/>
                  </a:lnTo>
                  <a:lnTo>
                    <a:pt x="552839" y="650400"/>
                  </a:lnTo>
                  <a:lnTo>
                    <a:pt x="530075" y="652026"/>
                  </a:lnTo>
                  <a:lnTo>
                    <a:pt x="530075" y="652026"/>
                  </a:lnTo>
                  <a:lnTo>
                    <a:pt x="502434" y="650400"/>
                  </a:lnTo>
                  <a:lnTo>
                    <a:pt x="478043" y="647148"/>
                  </a:lnTo>
                  <a:lnTo>
                    <a:pt x="452027" y="640644"/>
                  </a:lnTo>
                  <a:lnTo>
                    <a:pt x="426011" y="630888"/>
                  </a:lnTo>
                  <a:lnTo>
                    <a:pt x="404873" y="621132"/>
                  </a:lnTo>
                  <a:lnTo>
                    <a:pt x="382110" y="606497"/>
                  </a:lnTo>
                  <a:lnTo>
                    <a:pt x="359345" y="591864"/>
                  </a:lnTo>
                  <a:lnTo>
                    <a:pt x="341460" y="573978"/>
                  </a:lnTo>
                  <a:lnTo>
                    <a:pt x="323573" y="556092"/>
                  </a:lnTo>
                  <a:lnTo>
                    <a:pt x="308939" y="534954"/>
                  </a:lnTo>
                  <a:lnTo>
                    <a:pt x="295932" y="513817"/>
                  </a:lnTo>
                  <a:lnTo>
                    <a:pt x="284550" y="489426"/>
                  </a:lnTo>
                  <a:lnTo>
                    <a:pt x="274794" y="463410"/>
                  </a:lnTo>
                  <a:lnTo>
                    <a:pt x="268290" y="439020"/>
                  </a:lnTo>
                  <a:lnTo>
                    <a:pt x="265038" y="413004"/>
                  </a:lnTo>
                  <a:lnTo>
                    <a:pt x="263412" y="385362"/>
                  </a:lnTo>
                  <a:lnTo>
                    <a:pt x="263412" y="385362"/>
                  </a:lnTo>
                  <a:lnTo>
                    <a:pt x="265038" y="359346"/>
                  </a:lnTo>
                  <a:lnTo>
                    <a:pt x="268290" y="331704"/>
                  </a:lnTo>
                  <a:lnTo>
                    <a:pt x="274794" y="305688"/>
                  </a:lnTo>
                  <a:lnTo>
                    <a:pt x="284550" y="282924"/>
                  </a:lnTo>
                  <a:lnTo>
                    <a:pt x="295932" y="258534"/>
                  </a:lnTo>
                  <a:lnTo>
                    <a:pt x="308939" y="235770"/>
                  </a:lnTo>
                  <a:lnTo>
                    <a:pt x="323573" y="216258"/>
                  </a:lnTo>
                  <a:lnTo>
                    <a:pt x="341460" y="196746"/>
                  </a:lnTo>
                  <a:lnTo>
                    <a:pt x="359345" y="180486"/>
                  </a:lnTo>
                  <a:lnTo>
                    <a:pt x="382110" y="164226"/>
                  </a:lnTo>
                  <a:lnTo>
                    <a:pt x="404873" y="151218"/>
                  </a:lnTo>
                  <a:lnTo>
                    <a:pt x="426011" y="139836"/>
                  </a:lnTo>
                  <a:lnTo>
                    <a:pt x="452027" y="131707"/>
                  </a:lnTo>
                  <a:lnTo>
                    <a:pt x="478043" y="123576"/>
                  </a:lnTo>
                  <a:lnTo>
                    <a:pt x="502434" y="120324"/>
                  </a:lnTo>
                  <a:lnTo>
                    <a:pt x="530075" y="118698"/>
                  </a:lnTo>
                  <a:lnTo>
                    <a:pt x="530075" y="118698"/>
                  </a:lnTo>
                  <a:lnTo>
                    <a:pt x="552839" y="118698"/>
                  </a:lnTo>
                  <a:lnTo>
                    <a:pt x="573976" y="121950"/>
                  </a:lnTo>
                  <a:lnTo>
                    <a:pt x="595116" y="125202"/>
                  </a:lnTo>
                  <a:lnTo>
                    <a:pt x="614627" y="133332"/>
                  </a:lnTo>
                  <a:lnTo>
                    <a:pt x="614627" y="8131"/>
                  </a:lnTo>
                  <a:lnTo>
                    <a:pt x="614627" y="8131"/>
                  </a:lnTo>
                  <a:lnTo>
                    <a:pt x="595116" y="4878"/>
                  </a:lnTo>
                  <a:lnTo>
                    <a:pt x="573976" y="1626"/>
                  </a:lnTo>
                  <a:lnTo>
                    <a:pt x="552839" y="0"/>
                  </a:lnTo>
                  <a:lnTo>
                    <a:pt x="530075" y="0"/>
                  </a:lnTo>
                  <a:close/>
                </a:path>
              </a:pathLst>
            </a:custGeom>
            <a:solidFill>
              <a:srgbClr val="0D0D0D">
                <a:alpha val="102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93" name="Freeform 27"/>
            <p:cNvSpPr/>
            <p:nvPr/>
          </p:nvSpPr>
          <p:spPr>
            <a:xfrm>
              <a:off x="5240" y="2720"/>
              <a:ext cx="417" cy="1426"/>
            </a:xfrm>
            <a:custGeom>
              <a:avLst/>
              <a:gdLst/>
              <a:ahLst/>
              <a:cxnLst/>
              <a:rect l="l" t="t" r="r" b="b"/>
              <a:pathLst>
                <a:path w="265038" h="905681">
                  <a:moveTo>
                    <a:pt x="120324" y="302435"/>
                  </a:moveTo>
                  <a:lnTo>
                    <a:pt x="120324" y="302435"/>
                  </a:lnTo>
                  <a:lnTo>
                    <a:pt x="121950" y="284550"/>
                  </a:lnTo>
                  <a:lnTo>
                    <a:pt x="123576" y="269916"/>
                  </a:lnTo>
                  <a:lnTo>
                    <a:pt x="126829" y="255281"/>
                  </a:lnTo>
                  <a:lnTo>
                    <a:pt x="133332" y="239022"/>
                  </a:lnTo>
                  <a:lnTo>
                    <a:pt x="138210" y="224387"/>
                  </a:lnTo>
                  <a:lnTo>
                    <a:pt x="144714" y="209753"/>
                  </a:lnTo>
                  <a:lnTo>
                    <a:pt x="152845" y="198371"/>
                  </a:lnTo>
                  <a:lnTo>
                    <a:pt x="162599" y="186990"/>
                  </a:lnTo>
                  <a:lnTo>
                    <a:pt x="173982" y="175608"/>
                  </a:lnTo>
                  <a:lnTo>
                    <a:pt x="183739" y="164226"/>
                  </a:lnTo>
                  <a:lnTo>
                    <a:pt x="195120" y="154470"/>
                  </a:lnTo>
                  <a:lnTo>
                    <a:pt x="208128" y="146340"/>
                  </a:lnTo>
                  <a:lnTo>
                    <a:pt x="221136" y="139836"/>
                  </a:lnTo>
                  <a:lnTo>
                    <a:pt x="235770" y="131705"/>
                  </a:lnTo>
                  <a:lnTo>
                    <a:pt x="250405" y="126827"/>
                  </a:lnTo>
                  <a:lnTo>
                    <a:pt x="265038" y="123576"/>
                  </a:lnTo>
                  <a:lnTo>
                    <a:pt x="265038" y="0"/>
                  </a:lnTo>
                  <a:lnTo>
                    <a:pt x="265038" y="0"/>
                  </a:lnTo>
                  <a:lnTo>
                    <a:pt x="237396" y="4878"/>
                  </a:lnTo>
                  <a:lnTo>
                    <a:pt x="211380" y="11382"/>
                  </a:lnTo>
                  <a:lnTo>
                    <a:pt x="185364" y="21138"/>
                  </a:lnTo>
                  <a:lnTo>
                    <a:pt x="160974" y="34146"/>
                  </a:lnTo>
                  <a:lnTo>
                    <a:pt x="138210" y="47154"/>
                  </a:lnTo>
                  <a:lnTo>
                    <a:pt x="115446" y="61788"/>
                  </a:lnTo>
                  <a:lnTo>
                    <a:pt x="95935" y="81300"/>
                  </a:lnTo>
                  <a:lnTo>
                    <a:pt x="76422" y="99186"/>
                  </a:lnTo>
                  <a:lnTo>
                    <a:pt x="60162" y="120324"/>
                  </a:lnTo>
                  <a:lnTo>
                    <a:pt x="43903" y="143088"/>
                  </a:lnTo>
                  <a:lnTo>
                    <a:pt x="30894" y="165852"/>
                  </a:lnTo>
                  <a:lnTo>
                    <a:pt x="21138" y="191868"/>
                  </a:lnTo>
                  <a:lnTo>
                    <a:pt x="11382" y="217884"/>
                  </a:lnTo>
                  <a:lnTo>
                    <a:pt x="4878" y="243900"/>
                  </a:lnTo>
                  <a:lnTo>
                    <a:pt x="1626" y="273168"/>
                  </a:lnTo>
                  <a:lnTo>
                    <a:pt x="0" y="302435"/>
                  </a:lnTo>
                  <a:lnTo>
                    <a:pt x="0" y="302435"/>
                  </a:lnTo>
                  <a:lnTo>
                    <a:pt x="1626" y="328451"/>
                  </a:lnTo>
                  <a:lnTo>
                    <a:pt x="8131" y="357720"/>
                  </a:lnTo>
                  <a:lnTo>
                    <a:pt x="16260" y="393492"/>
                  </a:lnTo>
                  <a:lnTo>
                    <a:pt x="30894" y="430889"/>
                  </a:lnTo>
                  <a:lnTo>
                    <a:pt x="43903" y="469914"/>
                  </a:lnTo>
                  <a:lnTo>
                    <a:pt x="63414" y="513815"/>
                  </a:lnTo>
                  <a:lnTo>
                    <a:pt x="102438" y="599994"/>
                  </a:lnTo>
                  <a:lnTo>
                    <a:pt x="146340" y="686171"/>
                  </a:lnTo>
                  <a:lnTo>
                    <a:pt x="188617" y="769097"/>
                  </a:lnTo>
                  <a:lnTo>
                    <a:pt x="230892" y="843893"/>
                  </a:lnTo>
                  <a:lnTo>
                    <a:pt x="265038" y="905681"/>
                  </a:lnTo>
                  <a:lnTo>
                    <a:pt x="265038" y="479669"/>
                  </a:lnTo>
                  <a:lnTo>
                    <a:pt x="265038" y="479669"/>
                  </a:lnTo>
                  <a:lnTo>
                    <a:pt x="250405" y="476418"/>
                  </a:lnTo>
                  <a:lnTo>
                    <a:pt x="235770" y="469914"/>
                  </a:lnTo>
                  <a:lnTo>
                    <a:pt x="221136" y="463409"/>
                  </a:lnTo>
                  <a:lnTo>
                    <a:pt x="208128" y="456905"/>
                  </a:lnTo>
                  <a:lnTo>
                    <a:pt x="195120" y="448776"/>
                  </a:lnTo>
                  <a:lnTo>
                    <a:pt x="183739" y="439020"/>
                  </a:lnTo>
                  <a:lnTo>
                    <a:pt x="173982" y="427637"/>
                  </a:lnTo>
                  <a:lnTo>
                    <a:pt x="162599" y="417882"/>
                  </a:lnTo>
                  <a:lnTo>
                    <a:pt x="152845" y="404873"/>
                  </a:lnTo>
                  <a:lnTo>
                    <a:pt x="144714" y="391866"/>
                  </a:lnTo>
                  <a:lnTo>
                    <a:pt x="138210" y="378858"/>
                  </a:lnTo>
                  <a:lnTo>
                    <a:pt x="133332" y="364223"/>
                  </a:lnTo>
                  <a:lnTo>
                    <a:pt x="126829" y="349589"/>
                  </a:lnTo>
                  <a:lnTo>
                    <a:pt x="123576" y="333329"/>
                  </a:lnTo>
                  <a:lnTo>
                    <a:pt x="121950" y="317069"/>
                  </a:lnTo>
                  <a:lnTo>
                    <a:pt x="120324" y="302435"/>
                  </a:lnTo>
                  <a:lnTo>
                    <a:pt x="120324" y="302435"/>
                  </a:lnTo>
                  <a:close/>
                </a:path>
              </a:pathLst>
            </a:custGeom>
            <a:solidFill>
              <a:srgbClr val="0D0D0D">
                <a:alpha val="102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94" name="Freeform 28"/>
            <p:cNvSpPr/>
            <p:nvPr/>
          </p:nvSpPr>
          <p:spPr>
            <a:xfrm>
              <a:off x="5220" y="9940"/>
              <a:ext cx="428" cy="694"/>
            </a:xfrm>
            <a:custGeom>
              <a:avLst/>
              <a:gdLst/>
              <a:ahLst/>
              <a:cxnLst/>
              <a:rect l="l" t="t" r="r" b="b"/>
              <a:pathLst>
                <a:path w="271543" h="440646">
                  <a:moveTo>
                    <a:pt x="271543" y="0"/>
                  </a:moveTo>
                  <a:lnTo>
                    <a:pt x="0" y="271543"/>
                  </a:lnTo>
                  <a:lnTo>
                    <a:pt x="167477" y="440646"/>
                  </a:lnTo>
                  <a:lnTo>
                    <a:pt x="222762" y="421135"/>
                  </a:lnTo>
                  <a:lnTo>
                    <a:pt x="222762" y="326826"/>
                  </a:lnTo>
                  <a:lnTo>
                    <a:pt x="271543" y="281297"/>
                  </a:lnTo>
                  <a:lnTo>
                    <a:pt x="271543" y="0"/>
                  </a:lnTo>
                  <a:close/>
                </a:path>
              </a:pathLst>
            </a:custGeom>
            <a:solidFill>
              <a:srgbClr val="0D0D0D">
                <a:alpha val="102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95" name="Freeform 29"/>
            <p:cNvSpPr/>
            <p:nvPr/>
          </p:nvSpPr>
          <p:spPr>
            <a:xfrm>
              <a:off x="3560" y="6540"/>
              <a:ext cx="2064" cy="2066"/>
            </a:xfrm>
            <a:custGeom>
              <a:avLst/>
              <a:gdLst/>
              <a:ahLst/>
              <a:cxnLst/>
              <a:rect l="l" t="t" r="r" b="b"/>
              <a:pathLst>
                <a:path w="1310554" h="1312181">
                  <a:moveTo>
                    <a:pt x="0" y="0"/>
                  </a:moveTo>
                  <a:lnTo>
                    <a:pt x="1310554" y="1312181"/>
                  </a:lnTo>
                  <a:lnTo>
                    <a:pt x="0" y="1312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1F1F">
                <a:alpha val="1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96" name="Freeform 30"/>
            <p:cNvSpPr/>
            <p:nvPr/>
          </p:nvSpPr>
          <p:spPr>
            <a:xfrm>
              <a:off x="3560" y="7160"/>
              <a:ext cx="277" cy="622"/>
            </a:xfrm>
            <a:custGeom>
              <a:avLst/>
              <a:gdLst/>
              <a:ahLst/>
              <a:cxnLst/>
              <a:rect l="l" t="t" r="r" b="b"/>
              <a:pathLst>
                <a:path w="175608" h="395119">
                  <a:moveTo>
                    <a:pt x="0" y="0"/>
                  </a:moveTo>
                  <a:lnTo>
                    <a:pt x="0" y="395119"/>
                  </a:lnTo>
                  <a:lnTo>
                    <a:pt x="0" y="395119"/>
                  </a:lnTo>
                  <a:lnTo>
                    <a:pt x="17885" y="393492"/>
                  </a:lnTo>
                  <a:lnTo>
                    <a:pt x="35772" y="388614"/>
                  </a:lnTo>
                  <a:lnTo>
                    <a:pt x="53658" y="380484"/>
                  </a:lnTo>
                  <a:lnTo>
                    <a:pt x="68292" y="373979"/>
                  </a:lnTo>
                  <a:lnTo>
                    <a:pt x="82926" y="364225"/>
                  </a:lnTo>
                  <a:lnTo>
                    <a:pt x="99186" y="354468"/>
                  </a:lnTo>
                  <a:lnTo>
                    <a:pt x="112194" y="341460"/>
                  </a:lnTo>
                  <a:lnTo>
                    <a:pt x="125202" y="330078"/>
                  </a:lnTo>
                  <a:lnTo>
                    <a:pt x="134958" y="317069"/>
                  </a:lnTo>
                  <a:lnTo>
                    <a:pt x="144714" y="300810"/>
                  </a:lnTo>
                  <a:lnTo>
                    <a:pt x="152844" y="286175"/>
                  </a:lnTo>
                  <a:lnTo>
                    <a:pt x="162599" y="268290"/>
                  </a:lnTo>
                  <a:lnTo>
                    <a:pt x="167477" y="252030"/>
                  </a:lnTo>
                  <a:lnTo>
                    <a:pt x="172356" y="235770"/>
                  </a:lnTo>
                  <a:lnTo>
                    <a:pt x="173982" y="216258"/>
                  </a:lnTo>
                  <a:lnTo>
                    <a:pt x="175608" y="198371"/>
                  </a:lnTo>
                  <a:lnTo>
                    <a:pt x="175608" y="198371"/>
                  </a:lnTo>
                  <a:lnTo>
                    <a:pt x="173982" y="178860"/>
                  </a:lnTo>
                  <a:lnTo>
                    <a:pt x="172356" y="160974"/>
                  </a:lnTo>
                  <a:lnTo>
                    <a:pt x="167477" y="143088"/>
                  </a:lnTo>
                  <a:lnTo>
                    <a:pt x="162599" y="125202"/>
                  </a:lnTo>
                  <a:lnTo>
                    <a:pt x="152844" y="108942"/>
                  </a:lnTo>
                  <a:lnTo>
                    <a:pt x="144714" y="94308"/>
                  </a:lnTo>
                  <a:lnTo>
                    <a:pt x="134958" y="78048"/>
                  </a:lnTo>
                  <a:lnTo>
                    <a:pt x="125202" y="65041"/>
                  </a:lnTo>
                  <a:lnTo>
                    <a:pt x="112194" y="52032"/>
                  </a:lnTo>
                  <a:lnTo>
                    <a:pt x="99186" y="40650"/>
                  </a:lnTo>
                  <a:lnTo>
                    <a:pt x="82926" y="30894"/>
                  </a:lnTo>
                  <a:lnTo>
                    <a:pt x="68292" y="21138"/>
                  </a:lnTo>
                  <a:lnTo>
                    <a:pt x="53658" y="14634"/>
                  </a:lnTo>
                  <a:lnTo>
                    <a:pt x="35772" y="6504"/>
                  </a:lnTo>
                  <a:lnTo>
                    <a:pt x="17885" y="1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0D0D">
                <a:alpha val="102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97" name="Freeform 31"/>
            <p:cNvSpPr/>
            <p:nvPr/>
          </p:nvSpPr>
          <p:spPr>
            <a:xfrm>
              <a:off x="3560" y="7820"/>
              <a:ext cx="656" cy="786"/>
            </a:xfrm>
            <a:custGeom>
              <a:avLst/>
              <a:gdLst/>
              <a:ahLst/>
              <a:cxnLst/>
              <a:rect l="l" t="t" r="r" b="b"/>
              <a:pathLst>
                <a:path w="416255" h="499182">
                  <a:moveTo>
                    <a:pt x="56910" y="0"/>
                  </a:moveTo>
                  <a:lnTo>
                    <a:pt x="0" y="0"/>
                  </a:lnTo>
                  <a:lnTo>
                    <a:pt x="0" y="499182"/>
                  </a:lnTo>
                  <a:lnTo>
                    <a:pt x="204875" y="499182"/>
                  </a:lnTo>
                  <a:lnTo>
                    <a:pt x="204875" y="349590"/>
                  </a:lnTo>
                  <a:lnTo>
                    <a:pt x="234144" y="349590"/>
                  </a:lnTo>
                  <a:lnTo>
                    <a:pt x="234144" y="499182"/>
                  </a:lnTo>
                  <a:lnTo>
                    <a:pt x="416255" y="499182"/>
                  </a:lnTo>
                  <a:lnTo>
                    <a:pt x="416255" y="217884"/>
                  </a:lnTo>
                  <a:lnTo>
                    <a:pt x="416255" y="217884"/>
                  </a:lnTo>
                  <a:lnTo>
                    <a:pt x="414630" y="208128"/>
                  </a:lnTo>
                  <a:lnTo>
                    <a:pt x="414630" y="208128"/>
                  </a:lnTo>
                  <a:lnTo>
                    <a:pt x="414630" y="199998"/>
                  </a:lnTo>
                  <a:lnTo>
                    <a:pt x="414630" y="199998"/>
                  </a:lnTo>
                  <a:lnTo>
                    <a:pt x="413003" y="196746"/>
                  </a:lnTo>
                  <a:lnTo>
                    <a:pt x="413003" y="196746"/>
                  </a:lnTo>
                  <a:lnTo>
                    <a:pt x="411377" y="183739"/>
                  </a:lnTo>
                  <a:lnTo>
                    <a:pt x="408125" y="169104"/>
                  </a:lnTo>
                  <a:lnTo>
                    <a:pt x="403247" y="157723"/>
                  </a:lnTo>
                  <a:lnTo>
                    <a:pt x="396743" y="146340"/>
                  </a:lnTo>
                  <a:lnTo>
                    <a:pt x="390239" y="133332"/>
                  </a:lnTo>
                  <a:lnTo>
                    <a:pt x="382109" y="123576"/>
                  </a:lnTo>
                  <a:lnTo>
                    <a:pt x="365849" y="102438"/>
                  </a:lnTo>
                  <a:lnTo>
                    <a:pt x="344711" y="86178"/>
                  </a:lnTo>
                  <a:lnTo>
                    <a:pt x="323573" y="71544"/>
                  </a:lnTo>
                  <a:lnTo>
                    <a:pt x="299183" y="56910"/>
                  </a:lnTo>
                  <a:lnTo>
                    <a:pt x="274794" y="45528"/>
                  </a:lnTo>
                  <a:lnTo>
                    <a:pt x="247151" y="35772"/>
                  </a:lnTo>
                  <a:lnTo>
                    <a:pt x="219509" y="26016"/>
                  </a:lnTo>
                  <a:lnTo>
                    <a:pt x="193493" y="19512"/>
                  </a:lnTo>
                  <a:lnTo>
                    <a:pt x="167477" y="13009"/>
                  </a:lnTo>
                  <a:lnTo>
                    <a:pt x="117071" y="6504"/>
                  </a:lnTo>
                  <a:lnTo>
                    <a:pt x="74795" y="1626"/>
                  </a:lnTo>
                  <a:lnTo>
                    <a:pt x="74795" y="1626"/>
                  </a:lnTo>
                  <a:lnTo>
                    <a:pt x="65039" y="0"/>
                  </a:lnTo>
                  <a:lnTo>
                    <a:pt x="56910" y="0"/>
                  </a:lnTo>
                  <a:close/>
                </a:path>
              </a:pathLst>
            </a:custGeom>
            <a:solidFill>
              <a:srgbClr val="0D0D0D">
                <a:alpha val="102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98" name="Freeform 32"/>
            <p:cNvSpPr/>
            <p:nvPr/>
          </p:nvSpPr>
          <p:spPr>
            <a:xfrm>
              <a:off x="5760" y="8740"/>
              <a:ext cx="2064" cy="2064"/>
            </a:xfrm>
            <a:custGeom>
              <a:avLst/>
              <a:gdLst/>
              <a:ahLst/>
              <a:cxnLst/>
              <a:rect l="l" t="t" r="r" b="b"/>
              <a:pathLst>
                <a:path w="1310554" h="1310554">
                  <a:moveTo>
                    <a:pt x="0" y="0"/>
                  </a:moveTo>
                  <a:lnTo>
                    <a:pt x="1310554" y="1310554"/>
                  </a:lnTo>
                  <a:lnTo>
                    <a:pt x="0" y="13105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2020">
                <a:alpha val="1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99" name="Freeform 33"/>
            <p:cNvSpPr/>
            <p:nvPr/>
          </p:nvSpPr>
          <p:spPr>
            <a:xfrm>
              <a:off x="5760" y="9380"/>
              <a:ext cx="643" cy="1017"/>
            </a:xfrm>
            <a:custGeom>
              <a:avLst/>
              <a:gdLst/>
              <a:ahLst/>
              <a:cxnLst/>
              <a:rect l="l" t="t" r="r" b="b"/>
              <a:pathLst>
                <a:path w="408126" h="645521">
                  <a:moveTo>
                    <a:pt x="217884" y="230891"/>
                  </a:moveTo>
                  <a:lnTo>
                    <a:pt x="217884" y="230891"/>
                  </a:lnTo>
                  <a:lnTo>
                    <a:pt x="211380" y="230891"/>
                  </a:lnTo>
                  <a:lnTo>
                    <a:pt x="201624" y="229265"/>
                  </a:lnTo>
                  <a:lnTo>
                    <a:pt x="195120" y="224387"/>
                  </a:lnTo>
                  <a:lnTo>
                    <a:pt x="188617" y="219509"/>
                  </a:lnTo>
                  <a:lnTo>
                    <a:pt x="188617" y="219509"/>
                  </a:lnTo>
                  <a:lnTo>
                    <a:pt x="183739" y="213006"/>
                  </a:lnTo>
                  <a:lnTo>
                    <a:pt x="178860" y="206502"/>
                  </a:lnTo>
                  <a:lnTo>
                    <a:pt x="177234" y="196746"/>
                  </a:lnTo>
                  <a:lnTo>
                    <a:pt x="177234" y="188615"/>
                  </a:lnTo>
                  <a:lnTo>
                    <a:pt x="177234" y="182112"/>
                  </a:lnTo>
                  <a:lnTo>
                    <a:pt x="178860" y="173981"/>
                  </a:lnTo>
                  <a:lnTo>
                    <a:pt x="183739" y="165852"/>
                  </a:lnTo>
                  <a:lnTo>
                    <a:pt x="188617" y="159348"/>
                  </a:lnTo>
                  <a:lnTo>
                    <a:pt x="188617" y="159348"/>
                  </a:lnTo>
                  <a:lnTo>
                    <a:pt x="195120" y="154470"/>
                  </a:lnTo>
                  <a:lnTo>
                    <a:pt x="201624" y="149592"/>
                  </a:lnTo>
                  <a:lnTo>
                    <a:pt x="211380" y="147965"/>
                  </a:lnTo>
                  <a:lnTo>
                    <a:pt x="217884" y="147965"/>
                  </a:lnTo>
                  <a:lnTo>
                    <a:pt x="217884" y="147965"/>
                  </a:lnTo>
                  <a:lnTo>
                    <a:pt x="226014" y="147965"/>
                  </a:lnTo>
                  <a:lnTo>
                    <a:pt x="234144" y="149592"/>
                  </a:lnTo>
                  <a:lnTo>
                    <a:pt x="240648" y="154470"/>
                  </a:lnTo>
                  <a:lnTo>
                    <a:pt x="248778" y="159348"/>
                  </a:lnTo>
                  <a:lnTo>
                    <a:pt x="248778" y="159348"/>
                  </a:lnTo>
                  <a:lnTo>
                    <a:pt x="253656" y="165852"/>
                  </a:lnTo>
                  <a:lnTo>
                    <a:pt x="258534" y="173981"/>
                  </a:lnTo>
                  <a:lnTo>
                    <a:pt x="260160" y="182112"/>
                  </a:lnTo>
                  <a:lnTo>
                    <a:pt x="260160" y="190242"/>
                  </a:lnTo>
                  <a:lnTo>
                    <a:pt x="260160" y="196746"/>
                  </a:lnTo>
                  <a:lnTo>
                    <a:pt x="258534" y="206502"/>
                  </a:lnTo>
                  <a:lnTo>
                    <a:pt x="253656" y="213006"/>
                  </a:lnTo>
                  <a:lnTo>
                    <a:pt x="248778" y="219509"/>
                  </a:lnTo>
                  <a:lnTo>
                    <a:pt x="248778" y="219509"/>
                  </a:lnTo>
                  <a:lnTo>
                    <a:pt x="240648" y="224387"/>
                  </a:lnTo>
                  <a:lnTo>
                    <a:pt x="234144" y="229265"/>
                  </a:lnTo>
                  <a:lnTo>
                    <a:pt x="226014" y="230891"/>
                  </a:lnTo>
                  <a:lnTo>
                    <a:pt x="217884" y="230891"/>
                  </a:lnTo>
                  <a:close/>
                  <a:moveTo>
                    <a:pt x="170730" y="0"/>
                  </a:moveTo>
                  <a:lnTo>
                    <a:pt x="170730" y="0"/>
                  </a:lnTo>
                  <a:lnTo>
                    <a:pt x="147966" y="1626"/>
                  </a:lnTo>
                  <a:lnTo>
                    <a:pt x="125202" y="4878"/>
                  </a:lnTo>
                  <a:lnTo>
                    <a:pt x="104064" y="9756"/>
                  </a:lnTo>
                  <a:lnTo>
                    <a:pt x="81300" y="19512"/>
                  </a:lnTo>
                  <a:lnTo>
                    <a:pt x="61788" y="27642"/>
                  </a:lnTo>
                  <a:lnTo>
                    <a:pt x="40650" y="39025"/>
                  </a:lnTo>
                  <a:lnTo>
                    <a:pt x="21138" y="53658"/>
                  </a:lnTo>
                  <a:lnTo>
                    <a:pt x="3252" y="69917"/>
                  </a:lnTo>
                  <a:lnTo>
                    <a:pt x="3252" y="69917"/>
                  </a:lnTo>
                  <a:lnTo>
                    <a:pt x="0" y="74795"/>
                  </a:lnTo>
                  <a:lnTo>
                    <a:pt x="0" y="645521"/>
                  </a:lnTo>
                  <a:lnTo>
                    <a:pt x="73170" y="570725"/>
                  </a:lnTo>
                  <a:lnTo>
                    <a:pt x="27642" y="523571"/>
                  </a:lnTo>
                  <a:lnTo>
                    <a:pt x="91056" y="458531"/>
                  </a:lnTo>
                  <a:lnTo>
                    <a:pt x="91056" y="458531"/>
                  </a:lnTo>
                  <a:lnTo>
                    <a:pt x="110567" y="465036"/>
                  </a:lnTo>
                  <a:lnTo>
                    <a:pt x="130080" y="469913"/>
                  </a:lnTo>
                  <a:lnTo>
                    <a:pt x="151218" y="473165"/>
                  </a:lnTo>
                  <a:lnTo>
                    <a:pt x="172356" y="473165"/>
                  </a:lnTo>
                  <a:lnTo>
                    <a:pt x="172356" y="473165"/>
                  </a:lnTo>
                  <a:lnTo>
                    <a:pt x="193493" y="473165"/>
                  </a:lnTo>
                  <a:lnTo>
                    <a:pt x="216258" y="469913"/>
                  </a:lnTo>
                  <a:lnTo>
                    <a:pt x="237396" y="463409"/>
                  </a:lnTo>
                  <a:lnTo>
                    <a:pt x="260160" y="455280"/>
                  </a:lnTo>
                  <a:lnTo>
                    <a:pt x="279672" y="447149"/>
                  </a:lnTo>
                  <a:lnTo>
                    <a:pt x="300810" y="435767"/>
                  </a:lnTo>
                  <a:lnTo>
                    <a:pt x="320322" y="421133"/>
                  </a:lnTo>
                  <a:lnTo>
                    <a:pt x="338209" y="404873"/>
                  </a:lnTo>
                  <a:lnTo>
                    <a:pt x="338209" y="404873"/>
                  </a:lnTo>
                  <a:lnTo>
                    <a:pt x="352842" y="385361"/>
                  </a:lnTo>
                  <a:lnTo>
                    <a:pt x="369101" y="367476"/>
                  </a:lnTo>
                  <a:lnTo>
                    <a:pt x="380484" y="346338"/>
                  </a:lnTo>
                  <a:lnTo>
                    <a:pt x="388614" y="326826"/>
                  </a:lnTo>
                  <a:lnTo>
                    <a:pt x="398370" y="304062"/>
                  </a:lnTo>
                  <a:lnTo>
                    <a:pt x="403248" y="282923"/>
                  </a:lnTo>
                  <a:lnTo>
                    <a:pt x="406500" y="260160"/>
                  </a:lnTo>
                  <a:lnTo>
                    <a:pt x="408126" y="237396"/>
                  </a:lnTo>
                  <a:lnTo>
                    <a:pt x="406500" y="214631"/>
                  </a:lnTo>
                  <a:lnTo>
                    <a:pt x="403248" y="191868"/>
                  </a:lnTo>
                  <a:lnTo>
                    <a:pt x="398370" y="170730"/>
                  </a:lnTo>
                  <a:lnTo>
                    <a:pt x="388614" y="147965"/>
                  </a:lnTo>
                  <a:lnTo>
                    <a:pt x="380484" y="126827"/>
                  </a:lnTo>
                  <a:lnTo>
                    <a:pt x="369101" y="107316"/>
                  </a:lnTo>
                  <a:lnTo>
                    <a:pt x="352842" y="87804"/>
                  </a:lnTo>
                  <a:lnTo>
                    <a:pt x="338209" y="69917"/>
                  </a:lnTo>
                  <a:lnTo>
                    <a:pt x="338209" y="69917"/>
                  </a:lnTo>
                  <a:lnTo>
                    <a:pt x="320322" y="53658"/>
                  </a:lnTo>
                  <a:lnTo>
                    <a:pt x="300810" y="39025"/>
                  </a:lnTo>
                  <a:lnTo>
                    <a:pt x="279672" y="27642"/>
                  </a:lnTo>
                  <a:lnTo>
                    <a:pt x="260160" y="19512"/>
                  </a:lnTo>
                  <a:lnTo>
                    <a:pt x="237396" y="9756"/>
                  </a:lnTo>
                  <a:lnTo>
                    <a:pt x="216258" y="4878"/>
                  </a:lnTo>
                  <a:lnTo>
                    <a:pt x="193493" y="1626"/>
                  </a:lnTo>
                  <a:lnTo>
                    <a:pt x="170730" y="0"/>
                  </a:lnTo>
                  <a:close/>
                </a:path>
              </a:pathLst>
            </a:custGeom>
            <a:solidFill>
              <a:srgbClr val="0D0D0D">
                <a:alpha val="102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100" name="Freeform 34"/>
            <p:cNvSpPr/>
            <p:nvPr>
              <p:custDataLst>
                <p:tags r:id="rId3"/>
              </p:custDataLst>
            </p:nvPr>
          </p:nvSpPr>
          <p:spPr>
            <a:xfrm>
              <a:off x="3560" y="4360"/>
              <a:ext cx="2064" cy="2064"/>
            </a:xfrm>
            <a:custGeom>
              <a:avLst/>
              <a:gdLst/>
              <a:ahLst/>
              <a:cxnLst/>
              <a:rect l="l" t="t" r="r" b="b"/>
              <a:pathLst>
                <a:path w="1310554" h="1310554">
                  <a:moveTo>
                    <a:pt x="0" y="1310554"/>
                  </a:moveTo>
                  <a:lnTo>
                    <a:pt x="1310554" y="0"/>
                  </a:lnTo>
                  <a:lnTo>
                    <a:pt x="0" y="0"/>
                  </a:lnTo>
                  <a:lnTo>
                    <a:pt x="0" y="1310554"/>
                  </a:lnTo>
                  <a:close/>
                </a:path>
              </a:pathLst>
            </a:custGeom>
            <a:solidFill>
              <a:srgbClr val="781F21">
                <a:alpha val="5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101" name="Freeform 35"/>
            <p:cNvSpPr/>
            <p:nvPr/>
          </p:nvSpPr>
          <p:spPr>
            <a:xfrm>
              <a:off x="5760" y="2180"/>
              <a:ext cx="2064" cy="2066"/>
            </a:xfrm>
            <a:custGeom>
              <a:avLst/>
              <a:gdLst/>
              <a:ahLst/>
              <a:cxnLst/>
              <a:rect l="l" t="t" r="r" b="b"/>
              <a:pathLst>
                <a:path w="1310554" h="1312181">
                  <a:moveTo>
                    <a:pt x="0" y="1312181"/>
                  </a:moveTo>
                  <a:lnTo>
                    <a:pt x="1310554" y="0"/>
                  </a:lnTo>
                  <a:lnTo>
                    <a:pt x="0" y="0"/>
                  </a:lnTo>
                  <a:lnTo>
                    <a:pt x="0" y="1312181"/>
                  </a:lnTo>
                  <a:close/>
                </a:path>
              </a:pathLst>
            </a:custGeom>
            <a:solidFill>
              <a:srgbClr val="551B1B">
                <a:alpha val="2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102" name="Freeform 36"/>
            <p:cNvSpPr/>
            <p:nvPr/>
          </p:nvSpPr>
          <p:spPr>
            <a:xfrm>
              <a:off x="5760" y="2720"/>
              <a:ext cx="417" cy="1426"/>
            </a:xfrm>
            <a:custGeom>
              <a:avLst/>
              <a:gdLst/>
              <a:ahLst/>
              <a:cxnLst/>
              <a:rect l="l" t="t" r="r" b="b"/>
              <a:pathLst>
                <a:path w="265038" h="905681">
                  <a:moveTo>
                    <a:pt x="0" y="0"/>
                  </a:moveTo>
                  <a:lnTo>
                    <a:pt x="0" y="123576"/>
                  </a:lnTo>
                  <a:lnTo>
                    <a:pt x="0" y="123576"/>
                  </a:lnTo>
                  <a:lnTo>
                    <a:pt x="16260" y="126827"/>
                  </a:lnTo>
                  <a:lnTo>
                    <a:pt x="29268" y="131705"/>
                  </a:lnTo>
                  <a:lnTo>
                    <a:pt x="43903" y="139836"/>
                  </a:lnTo>
                  <a:lnTo>
                    <a:pt x="58536" y="146340"/>
                  </a:lnTo>
                  <a:lnTo>
                    <a:pt x="69919" y="154470"/>
                  </a:lnTo>
                  <a:lnTo>
                    <a:pt x="81300" y="164226"/>
                  </a:lnTo>
                  <a:lnTo>
                    <a:pt x="92682" y="175608"/>
                  </a:lnTo>
                  <a:lnTo>
                    <a:pt x="102438" y="186990"/>
                  </a:lnTo>
                  <a:lnTo>
                    <a:pt x="112194" y="198371"/>
                  </a:lnTo>
                  <a:lnTo>
                    <a:pt x="120324" y="209753"/>
                  </a:lnTo>
                  <a:lnTo>
                    <a:pt x="128454" y="224387"/>
                  </a:lnTo>
                  <a:lnTo>
                    <a:pt x="133332" y="239022"/>
                  </a:lnTo>
                  <a:lnTo>
                    <a:pt x="138210" y="255281"/>
                  </a:lnTo>
                  <a:lnTo>
                    <a:pt x="141461" y="269916"/>
                  </a:lnTo>
                  <a:lnTo>
                    <a:pt x="143088" y="284550"/>
                  </a:lnTo>
                  <a:lnTo>
                    <a:pt x="144714" y="302435"/>
                  </a:lnTo>
                  <a:lnTo>
                    <a:pt x="144714" y="302435"/>
                  </a:lnTo>
                  <a:lnTo>
                    <a:pt x="143088" y="317069"/>
                  </a:lnTo>
                  <a:lnTo>
                    <a:pt x="141461" y="333329"/>
                  </a:lnTo>
                  <a:lnTo>
                    <a:pt x="138210" y="349589"/>
                  </a:lnTo>
                  <a:lnTo>
                    <a:pt x="133332" y="364223"/>
                  </a:lnTo>
                  <a:lnTo>
                    <a:pt x="128454" y="378858"/>
                  </a:lnTo>
                  <a:lnTo>
                    <a:pt x="120324" y="391866"/>
                  </a:lnTo>
                  <a:lnTo>
                    <a:pt x="112194" y="404873"/>
                  </a:lnTo>
                  <a:lnTo>
                    <a:pt x="102438" y="417882"/>
                  </a:lnTo>
                  <a:lnTo>
                    <a:pt x="92682" y="427637"/>
                  </a:lnTo>
                  <a:lnTo>
                    <a:pt x="81300" y="439020"/>
                  </a:lnTo>
                  <a:lnTo>
                    <a:pt x="69919" y="448776"/>
                  </a:lnTo>
                  <a:lnTo>
                    <a:pt x="58536" y="456905"/>
                  </a:lnTo>
                  <a:lnTo>
                    <a:pt x="43903" y="463409"/>
                  </a:lnTo>
                  <a:lnTo>
                    <a:pt x="29268" y="469914"/>
                  </a:lnTo>
                  <a:lnTo>
                    <a:pt x="16260" y="476418"/>
                  </a:lnTo>
                  <a:lnTo>
                    <a:pt x="0" y="479669"/>
                  </a:lnTo>
                  <a:lnTo>
                    <a:pt x="0" y="905681"/>
                  </a:lnTo>
                  <a:lnTo>
                    <a:pt x="0" y="905681"/>
                  </a:lnTo>
                  <a:lnTo>
                    <a:pt x="34146" y="843893"/>
                  </a:lnTo>
                  <a:lnTo>
                    <a:pt x="74795" y="769097"/>
                  </a:lnTo>
                  <a:lnTo>
                    <a:pt x="118698" y="686171"/>
                  </a:lnTo>
                  <a:lnTo>
                    <a:pt x="164226" y="599994"/>
                  </a:lnTo>
                  <a:lnTo>
                    <a:pt x="203250" y="513815"/>
                  </a:lnTo>
                  <a:lnTo>
                    <a:pt x="221136" y="469914"/>
                  </a:lnTo>
                  <a:lnTo>
                    <a:pt x="235770" y="430889"/>
                  </a:lnTo>
                  <a:lnTo>
                    <a:pt x="248778" y="393492"/>
                  </a:lnTo>
                  <a:lnTo>
                    <a:pt x="256908" y="357720"/>
                  </a:lnTo>
                  <a:lnTo>
                    <a:pt x="263412" y="328451"/>
                  </a:lnTo>
                  <a:lnTo>
                    <a:pt x="265038" y="302435"/>
                  </a:lnTo>
                  <a:lnTo>
                    <a:pt x="265038" y="302435"/>
                  </a:lnTo>
                  <a:lnTo>
                    <a:pt x="263412" y="273168"/>
                  </a:lnTo>
                  <a:lnTo>
                    <a:pt x="260160" y="243900"/>
                  </a:lnTo>
                  <a:lnTo>
                    <a:pt x="253656" y="217884"/>
                  </a:lnTo>
                  <a:lnTo>
                    <a:pt x="245527" y="191868"/>
                  </a:lnTo>
                  <a:lnTo>
                    <a:pt x="235770" y="165852"/>
                  </a:lnTo>
                  <a:lnTo>
                    <a:pt x="221136" y="143088"/>
                  </a:lnTo>
                  <a:lnTo>
                    <a:pt x="206502" y="120324"/>
                  </a:lnTo>
                  <a:lnTo>
                    <a:pt x="188617" y="99186"/>
                  </a:lnTo>
                  <a:lnTo>
                    <a:pt x="170730" y="81300"/>
                  </a:lnTo>
                  <a:lnTo>
                    <a:pt x="149592" y="61788"/>
                  </a:lnTo>
                  <a:lnTo>
                    <a:pt x="128454" y="47154"/>
                  </a:lnTo>
                  <a:lnTo>
                    <a:pt x="104064" y="34146"/>
                  </a:lnTo>
                  <a:lnTo>
                    <a:pt x="79673" y="21138"/>
                  </a:lnTo>
                  <a:lnTo>
                    <a:pt x="55284" y="11382"/>
                  </a:lnTo>
                  <a:lnTo>
                    <a:pt x="27642" y="48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0D0D">
                <a:alpha val="102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</p:grp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82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D3A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193800" y="3213100"/>
            <a:ext cx="105410" cy="766445"/>
            <a:chOff x="1040" y="5060"/>
            <a:chExt cx="166" cy="1207"/>
          </a:xfrm>
        </p:grpSpPr>
        <p:sp>
          <p:nvSpPr>
            <p:cNvPr id="3" name="爱设计-6"/>
            <p:cNvSpPr/>
            <p:nvPr/>
          </p:nvSpPr>
          <p:spPr>
            <a:xfrm flipH="1">
              <a:off x="1040" y="5060"/>
              <a:ext cx="166" cy="166"/>
            </a:xfrm>
            <a:prstGeom prst="ellipse">
              <a:avLst/>
            </a:prstGeom>
            <a:noFill/>
            <a:ln w="19050">
              <a:solidFill>
                <a:srgbClr val="8200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爱设计-7"/>
            <p:cNvSpPr/>
            <p:nvPr/>
          </p:nvSpPr>
          <p:spPr>
            <a:xfrm flipH="1">
              <a:off x="1040" y="5321"/>
              <a:ext cx="166" cy="166"/>
            </a:xfrm>
            <a:prstGeom prst="ellipse">
              <a:avLst/>
            </a:prstGeom>
            <a:noFill/>
            <a:ln w="19050">
              <a:solidFill>
                <a:srgbClr val="8200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爱设计-8"/>
            <p:cNvSpPr/>
            <p:nvPr/>
          </p:nvSpPr>
          <p:spPr>
            <a:xfrm flipH="1">
              <a:off x="1040" y="5581"/>
              <a:ext cx="166" cy="166"/>
            </a:xfrm>
            <a:prstGeom prst="ellipse">
              <a:avLst/>
            </a:prstGeom>
            <a:noFill/>
            <a:ln w="19050">
              <a:solidFill>
                <a:srgbClr val="8200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爱设计-9"/>
            <p:cNvSpPr/>
            <p:nvPr/>
          </p:nvSpPr>
          <p:spPr>
            <a:xfrm flipH="1">
              <a:off x="1040" y="5841"/>
              <a:ext cx="166" cy="166"/>
            </a:xfrm>
            <a:prstGeom prst="ellipse">
              <a:avLst/>
            </a:prstGeom>
            <a:solidFill>
              <a:srgbClr val="820014"/>
            </a:solidFill>
            <a:ln>
              <a:solidFill>
                <a:srgbClr val="8200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爱设计-10"/>
            <p:cNvSpPr/>
            <p:nvPr/>
          </p:nvSpPr>
          <p:spPr>
            <a:xfrm flipH="1">
              <a:off x="1040" y="6101"/>
              <a:ext cx="166" cy="166"/>
            </a:xfrm>
            <a:prstGeom prst="ellipse">
              <a:avLst/>
            </a:prstGeom>
            <a:solidFill>
              <a:srgbClr val="820014"/>
            </a:solidFill>
            <a:ln>
              <a:solidFill>
                <a:srgbClr val="8200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爱设计-12"/>
          <p:cNvSpPr/>
          <p:nvPr>
            <p:custDataLst>
              <p:tags r:id="rId4"/>
            </p:custDataLst>
          </p:nvPr>
        </p:nvSpPr>
        <p:spPr>
          <a:xfrm>
            <a:off x="2927985" y="2799715"/>
            <a:ext cx="2329815" cy="52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r>
              <a:rPr kumimoji="1" lang="zh-CN" altLang="en-US" sz="2800" b="1" dirty="0">
                <a:solidFill>
                  <a:srgbClr val="D3A4A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信息安全</a:t>
            </a:r>
            <a:endParaRPr kumimoji="1" lang="zh-CN" altLang="en-US" sz="2800" b="1" dirty="0">
              <a:solidFill>
                <a:srgbClr val="D3A4A9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爱设计-13"/>
          <p:cNvSpPr/>
          <p:nvPr>
            <p:custDataLst>
              <p:tags r:id="rId5"/>
            </p:custDataLst>
          </p:nvPr>
        </p:nvSpPr>
        <p:spPr>
          <a:xfrm>
            <a:off x="2927985" y="3217545"/>
            <a:ext cx="2330450" cy="306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0" indent="0" algn="l">
              <a:lnSpc>
                <a:spcPct val="100000"/>
              </a:lnSpc>
            </a:pPr>
            <a:r>
              <a:rPr lang="zh-CN" altLang="en-US" sz="1400">
                <a:solidFill>
                  <a:schemeClr val="bg1">
                    <a:lumMod val="8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我在网上留下了</a:t>
            </a:r>
            <a:r>
              <a:rPr lang="zh-CN" altLang="en-US" sz="1400">
                <a:solidFill>
                  <a:schemeClr val="bg1">
                    <a:lumMod val="8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什么</a:t>
            </a:r>
            <a:endParaRPr lang="zh-CN" altLang="en-US" sz="1400">
              <a:solidFill>
                <a:schemeClr val="bg1">
                  <a:lumMod val="8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5" name="爱设计-14"/>
          <p:cNvSpPr txBox="1"/>
          <p:nvPr>
            <p:custDataLst>
              <p:tags r:id="rId6"/>
            </p:custDataLst>
          </p:nvPr>
        </p:nvSpPr>
        <p:spPr>
          <a:xfrm>
            <a:off x="2344421" y="2905258"/>
            <a:ext cx="540000" cy="540000"/>
          </a:xfrm>
          <a:prstGeom prst="roundRect">
            <a:avLst>
              <a:gd name="adj" fmla="val 50000"/>
            </a:avLst>
          </a:prstGeom>
          <a:solidFill>
            <a:srgbClr val="820014"/>
          </a:solidFill>
        </p:spPr>
        <p:txBody>
          <a:bodyPr wrap="none" lIns="91440" tIns="45720" rIns="91440" bIns="45720" rtlCol="0" anchor="ctr" anchorCtr="0">
            <a:noAutofit/>
          </a:bodyPr>
          <a:lstStyle/>
          <a:p>
            <a:pPr algn="ctr"/>
            <a:r>
              <a:rPr kumimoji="1" lang="en-US" altLang="zh-CN" sz="2000" dirty="0">
                <a:solidFill>
                  <a:srgbClr val="FFFFFF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01</a:t>
            </a:r>
            <a:endParaRPr kumimoji="1" lang="zh-CN" altLang="en-US" sz="2000" dirty="0">
              <a:solidFill>
                <a:srgbClr val="FFFFFF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6" name="爱设计-15"/>
          <p:cNvSpPr/>
          <p:nvPr>
            <p:custDataLst>
              <p:tags r:id="rId7"/>
            </p:custDataLst>
          </p:nvPr>
        </p:nvSpPr>
        <p:spPr>
          <a:xfrm>
            <a:off x="7639685" y="2766060"/>
            <a:ext cx="3362960" cy="52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l">
              <a:buClrTx/>
              <a:buSzTx/>
              <a:buFontTx/>
            </a:pPr>
            <a:r>
              <a:rPr kumimoji="1" lang="zh-CN" altLang="en-US" sz="2800" b="1" dirty="0">
                <a:solidFill>
                  <a:srgbClr val="D3A4A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反诈</a:t>
            </a:r>
            <a:r>
              <a:rPr kumimoji="1" lang="zh-CN" altLang="en-US" sz="2800" b="1" dirty="0">
                <a:solidFill>
                  <a:srgbClr val="D3A4A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防骗</a:t>
            </a:r>
            <a:endParaRPr kumimoji="1" lang="zh-CN" altLang="en-US" sz="2800" b="1" dirty="0">
              <a:solidFill>
                <a:srgbClr val="D3A4A9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7" name="爱设计-16"/>
          <p:cNvSpPr/>
          <p:nvPr>
            <p:custDataLst>
              <p:tags r:id="rId8"/>
            </p:custDataLst>
          </p:nvPr>
        </p:nvSpPr>
        <p:spPr>
          <a:xfrm>
            <a:off x="7639685" y="3183890"/>
            <a:ext cx="3195955" cy="306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1400">
                <a:solidFill>
                  <a:schemeClr val="bg1">
                    <a:lumMod val="8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看到诱惑先</a:t>
            </a:r>
            <a:r>
              <a:rPr lang="zh-CN" altLang="en-US" sz="1400">
                <a:solidFill>
                  <a:schemeClr val="bg1">
                    <a:lumMod val="8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停一下</a:t>
            </a:r>
            <a:endParaRPr lang="zh-CN" altLang="en-US" sz="1400">
              <a:solidFill>
                <a:schemeClr val="bg1">
                  <a:lumMod val="8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8" name="爱设计-17"/>
          <p:cNvSpPr txBox="1"/>
          <p:nvPr>
            <p:custDataLst>
              <p:tags r:id="rId9"/>
            </p:custDataLst>
          </p:nvPr>
        </p:nvSpPr>
        <p:spPr>
          <a:xfrm>
            <a:off x="7056653" y="2871603"/>
            <a:ext cx="540000" cy="540000"/>
          </a:xfrm>
          <a:prstGeom prst="roundRect">
            <a:avLst>
              <a:gd name="adj" fmla="val 50000"/>
            </a:avLst>
          </a:prstGeom>
          <a:solidFill>
            <a:srgbClr val="760415"/>
          </a:solidFill>
        </p:spPr>
        <p:txBody>
          <a:bodyPr wrap="none" lIns="91440" tIns="45720" rIns="91440" bIns="45720" rtlCol="0" anchor="ctr" anchorCtr="0">
            <a:noAutofit/>
          </a:bodyPr>
          <a:lstStyle/>
          <a:p>
            <a:pPr algn="ctr"/>
            <a:r>
              <a:rPr kumimoji="1" lang="en-US" altLang="zh-CN" sz="2000" dirty="0">
                <a:solidFill>
                  <a:srgbClr val="FFFFFF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03</a:t>
            </a:r>
            <a:endParaRPr kumimoji="1" lang="zh-CN" altLang="en-US" sz="2000" dirty="0">
              <a:solidFill>
                <a:srgbClr val="FFFFFF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20" name="爱设计-18"/>
          <p:cNvSpPr/>
          <p:nvPr>
            <p:custDataLst>
              <p:tags r:id="rId10"/>
            </p:custDataLst>
          </p:nvPr>
        </p:nvSpPr>
        <p:spPr>
          <a:xfrm>
            <a:off x="2927985" y="3848100"/>
            <a:ext cx="3336290" cy="52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0" algn="l">
              <a:lnSpc>
                <a:spcPct val="100000"/>
              </a:lnSpc>
              <a:buClrTx/>
              <a:buSzTx/>
              <a:buFontTx/>
            </a:pPr>
            <a:r>
              <a:rPr kumimoji="1" lang="zh-CN" altLang="en-US" sz="2800" b="1" dirty="0">
                <a:solidFill>
                  <a:srgbClr val="D3A4A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网络文明</a:t>
            </a:r>
            <a:endParaRPr kumimoji="1" lang="zh-CN" altLang="en-US" sz="2800" b="1" dirty="0">
              <a:solidFill>
                <a:srgbClr val="D3A4A9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1" name="爱设计-19"/>
          <p:cNvSpPr/>
          <p:nvPr>
            <p:custDataLst>
              <p:tags r:id="rId11"/>
            </p:custDataLst>
          </p:nvPr>
        </p:nvSpPr>
        <p:spPr>
          <a:xfrm>
            <a:off x="2927985" y="4265930"/>
            <a:ext cx="2915285" cy="306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1400">
                <a:solidFill>
                  <a:schemeClr val="bg1">
                    <a:lumMod val="8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网上说话也要像面对面一样</a:t>
            </a:r>
            <a:r>
              <a:rPr lang="zh-CN" altLang="en-US" sz="1400">
                <a:solidFill>
                  <a:schemeClr val="bg1">
                    <a:lumMod val="8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礼貌</a:t>
            </a:r>
            <a:endParaRPr lang="zh-CN" altLang="en-US" sz="1400">
              <a:solidFill>
                <a:schemeClr val="bg1">
                  <a:lumMod val="8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2" name="爱设计-20"/>
          <p:cNvSpPr txBox="1"/>
          <p:nvPr>
            <p:custDataLst>
              <p:tags r:id="rId12"/>
            </p:custDataLst>
          </p:nvPr>
        </p:nvSpPr>
        <p:spPr>
          <a:xfrm>
            <a:off x="2344687" y="3953762"/>
            <a:ext cx="540000" cy="540000"/>
          </a:xfrm>
          <a:prstGeom prst="roundRect">
            <a:avLst>
              <a:gd name="adj" fmla="val 50000"/>
            </a:avLst>
          </a:prstGeom>
          <a:solidFill>
            <a:srgbClr val="820014"/>
          </a:solidFill>
        </p:spPr>
        <p:txBody>
          <a:bodyPr wrap="none" lIns="91440" tIns="45720" rIns="91440" bIns="45720" rtlCol="0" anchor="ctr" anchorCtr="0">
            <a:noAutofit/>
          </a:bodyPr>
          <a:lstStyle/>
          <a:p>
            <a:pPr algn="ctr"/>
            <a:r>
              <a:rPr kumimoji="1" lang="en-US" altLang="zh-CN" sz="2000" dirty="0">
                <a:solidFill>
                  <a:srgbClr val="FFFFFF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02</a:t>
            </a:r>
            <a:endParaRPr kumimoji="1" lang="zh-CN" altLang="en-US" sz="2000" dirty="0">
              <a:solidFill>
                <a:srgbClr val="FFFFFF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23" name="爱设计-21"/>
          <p:cNvSpPr/>
          <p:nvPr>
            <p:custDataLst>
              <p:tags r:id="rId13"/>
            </p:custDataLst>
          </p:nvPr>
        </p:nvSpPr>
        <p:spPr>
          <a:xfrm>
            <a:off x="7693025" y="3857625"/>
            <a:ext cx="2348230" cy="52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l">
              <a:buClrTx/>
              <a:buSzTx/>
              <a:buFontTx/>
            </a:pPr>
            <a:r>
              <a:rPr kumimoji="1" lang="zh-CN" altLang="en-US" sz="2800" b="1" dirty="0">
                <a:solidFill>
                  <a:srgbClr val="D3A4A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守法公民</a:t>
            </a:r>
            <a:endParaRPr kumimoji="1" lang="zh-CN" altLang="en-US" sz="2800" b="1" dirty="0">
              <a:solidFill>
                <a:srgbClr val="D3A4A9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4" name="爱设计-22"/>
          <p:cNvSpPr/>
          <p:nvPr>
            <p:custDataLst>
              <p:tags r:id="rId14"/>
            </p:custDataLst>
          </p:nvPr>
        </p:nvSpPr>
        <p:spPr>
          <a:xfrm>
            <a:off x="7693025" y="4275455"/>
            <a:ext cx="2661285" cy="306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1400">
                <a:solidFill>
                  <a:schemeClr val="bg1">
                    <a:lumMod val="8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网上线下都守</a:t>
            </a:r>
            <a:r>
              <a:rPr lang="zh-CN" altLang="en-US" sz="1400">
                <a:solidFill>
                  <a:schemeClr val="bg1">
                    <a:lumMod val="8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规则</a:t>
            </a:r>
            <a:endParaRPr lang="zh-CN" altLang="en-US" sz="1400">
              <a:solidFill>
                <a:schemeClr val="bg1">
                  <a:lumMod val="8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5" name="爱设计-23"/>
          <p:cNvSpPr txBox="1"/>
          <p:nvPr>
            <p:custDataLst>
              <p:tags r:id="rId15"/>
            </p:custDataLst>
          </p:nvPr>
        </p:nvSpPr>
        <p:spPr>
          <a:xfrm>
            <a:off x="7109624" y="3963287"/>
            <a:ext cx="540000" cy="540000"/>
          </a:xfrm>
          <a:prstGeom prst="roundRect">
            <a:avLst>
              <a:gd name="adj" fmla="val 50000"/>
            </a:avLst>
          </a:prstGeom>
          <a:solidFill>
            <a:srgbClr val="820014"/>
          </a:solidFill>
        </p:spPr>
        <p:txBody>
          <a:bodyPr wrap="none" lIns="91440" tIns="45720" rIns="91440" bIns="45720" rtlCol="0" anchor="ctr" anchorCtr="0">
            <a:noAutofit/>
          </a:bodyPr>
          <a:lstStyle/>
          <a:p>
            <a:pPr algn="ctr"/>
            <a:r>
              <a:rPr kumimoji="1" lang="en-US" altLang="zh-CN" sz="2000" dirty="0">
                <a:solidFill>
                  <a:srgbClr val="FFFFFF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04</a:t>
            </a:r>
            <a:endParaRPr kumimoji="1" lang="zh-CN" altLang="en-US" sz="2000" dirty="0">
              <a:solidFill>
                <a:srgbClr val="FFFFFF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9" name="爱设计-11-1"/>
          <p:cNvSpPr/>
          <p:nvPr/>
        </p:nvSpPr>
        <p:spPr>
          <a:xfrm>
            <a:off x="3955415" y="932815"/>
            <a:ext cx="1356360" cy="1607820"/>
          </a:xfrm>
          <a:custGeom>
            <a:avLst/>
            <a:gdLst>
              <a:gd name="connsiteX0" fmla="*/ 1154609 w 1782531"/>
              <a:gd name="connsiteY0" fmla="*/ 140 h 2112898"/>
              <a:gd name="connsiteX1" fmla="*/ 1154609 w 1782531"/>
              <a:gd name="connsiteY1" fmla="*/ 9665 h 2112898"/>
              <a:gd name="connsiteX2" fmla="*/ 1451026 w 1782531"/>
              <a:gd name="connsiteY2" fmla="*/ 86531 h 2112898"/>
              <a:gd name="connsiteX3" fmla="*/ 1572184 w 1782531"/>
              <a:gd name="connsiteY3" fmla="*/ 1449845 h 2112898"/>
              <a:gd name="connsiteX4" fmla="*/ 1135749 w 1782531"/>
              <a:gd name="connsiteY4" fmla="*/ 1929619 h 2112898"/>
              <a:gd name="connsiteX5" fmla="*/ 627305 w 1782531"/>
              <a:gd name="connsiteY5" fmla="*/ 2103450 h 2112898"/>
              <a:gd name="connsiteX6" fmla="*/ 330887 w 1782531"/>
              <a:gd name="connsiteY6" fmla="*/ 2026584 h 2112898"/>
              <a:gd name="connsiteX7" fmla="*/ 209729 w 1782531"/>
              <a:gd name="connsiteY7" fmla="*/ 662889 h 2112898"/>
              <a:gd name="connsiteX8" fmla="*/ 646164 w 1782531"/>
              <a:gd name="connsiteY8" fmla="*/ 183115 h 2112898"/>
              <a:gd name="connsiteX9" fmla="*/ 1154609 w 1782531"/>
              <a:gd name="connsiteY9" fmla="*/ 9284 h 2112898"/>
              <a:gd name="connsiteX10" fmla="*/ 1154609 w 1782531"/>
              <a:gd name="connsiteY10" fmla="*/ -241 h 2112898"/>
              <a:gd name="connsiteX11" fmla="*/ 1154609 w 1782531"/>
              <a:gd name="connsiteY11" fmla="*/ -241 h 2112898"/>
              <a:gd name="connsiteX12" fmla="*/ 201537 w 1782531"/>
              <a:gd name="connsiteY12" fmla="*/ 658127 h 2112898"/>
              <a:gd name="connsiteX13" fmla="*/ 326124 w 1782531"/>
              <a:gd name="connsiteY13" fmla="*/ 2034489 h 2112898"/>
              <a:gd name="connsiteX14" fmla="*/ 627305 w 1782531"/>
              <a:gd name="connsiteY14" fmla="*/ 2112594 h 2112898"/>
              <a:gd name="connsiteX15" fmla="*/ 1580376 w 1782531"/>
              <a:gd name="connsiteY15" fmla="*/ 1454226 h 2112898"/>
              <a:gd name="connsiteX16" fmla="*/ 1455789 w 1782531"/>
              <a:gd name="connsiteY16" fmla="*/ 77959 h 2112898"/>
              <a:gd name="connsiteX17" fmla="*/ 1154609 w 1782531"/>
              <a:gd name="connsiteY17" fmla="*/ -241 h 211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82531" h="2112898">
                <a:moveTo>
                  <a:pt x="1154609" y="140"/>
                </a:moveTo>
                <a:lnTo>
                  <a:pt x="1154609" y="9665"/>
                </a:lnTo>
                <a:cubicBezTo>
                  <a:pt x="1258488" y="8531"/>
                  <a:pt x="1360787" y="35058"/>
                  <a:pt x="1451026" y="86531"/>
                </a:cubicBezTo>
                <a:cubicBezTo>
                  <a:pt x="1826597" y="303416"/>
                  <a:pt x="1880985" y="915206"/>
                  <a:pt x="1572184" y="1449845"/>
                </a:cubicBezTo>
                <a:cubicBezTo>
                  <a:pt x="1458361" y="1647012"/>
                  <a:pt x="1307390" y="1812938"/>
                  <a:pt x="1135749" y="1929619"/>
                </a:cubicBezTo>
                <a:cubicBezTo>
                  <a:pt x="968585" y="2043347"/>
                  <a:pt x="792849" y="2103450"/>
                  <a:pt x="627305" y="2103450"/>
                </a:cubicBezTo>
                <a:cubicBezTo>
                  <a:pt x="523425" y="2104631"/>
                  <a:pt x="421107" y="2078095"/>
                  <a:pt x="330887" y="2026584"/>
                </a:cubicBezTo>
                <a:cubicBezTo>
                  <a:pt x="-44684" y="1809699"/>
                  <a:pt x="-99358" y="1198194"/>
                  <a:pt x="209729" y="662889"/>
                </a:cubicBezTo>
                <a:cubicBezTo>
                  <a:pt x="323552" y="465721"/>
                  <a:pt x="474428" y="299796"/>
                  <a:pt x="646164" y="183115"/>
                </a:cubicBezTo>
                <a:cubicBezTo>
                  <a:pt x="813328" y="69386"/>
                  <a:pt x="989064" y="9284"/>
                  <a:pt x="1154609" y="9284"/>
                </a:cubicBezTo>
                <a:lnTo>
                  <a:pt x="1154609" y="-241"/>
                </a:lnTo>
                <a:moveTo>
                  <a:pt x="1154609" y="-241"/>
                </a:moveTo>
                <a:cubicBezTo>
                  <a:pt x="818567" y="-241"/>
                  <a:pt x="438138" y="248171"/>
                  <a:pt x="201537" y="658127"/>
                </a:cubicBezTo>
                <a:cubicBezTo>
                  <a:pt x="-110407" y="1198766"/>
                  <a:pt x="-54590" y="1815414"/>
                  <a:pt x="326124" y="2034489"/>
                </a:cubicBezTo>
                <a:cubicBezTo>
                  <a:pt x="417831" y="2086734"/>
                  <a:pt x="521767" y="2113690"/>
                  <a:pt x="627305" y="2112594"/>
                </a:cubicBezTo>
                <a:cubicBezTo>
                  <a:pt x="963347" y="2112594"/>
                  <a:pt x="1343680" y="1864182"/>
                  <a:pt x="1580376" y="1454226"/>
                </a:cubicBezTo>
                <a:cubicBezTo>
                  <a:pt x="1892320" y="913968"/>
                  <a:pt x="1836503" y="297796"/>
                  <a:pt x="1455789" y="77959"/>
                </a:cubicBezTo>
                <a:cubicBezTo>
                  <a:pt x="1364092" y="25686"/>
                  <a:pt x="1260155" y="-1308"/>
                  <a:pt x="1154609" y="-241"/>
                </a:cubicBezTo>
                <a:close/>
              </a:path>
            </a:pathLst>
          </a:custGeom>
          <a:solidFill>
            <a:srgbClr val="231815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爱设计-11-2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933825" y="850900"/>
            <a:ext cx="635635" cy="635635"/>
          </a:xfrm>
          <a:prstGeom prst="rect">
            <a:avLst/>
          </a:prstGeom>
        </p:spPr>
      </p:pic>
      <p:sp>
        <p:nvSpPr>
          <p:cNvPr id="11" name="爱设计-11-3"/>
          <p:cNvSpPr/>
          <p:nvPr/>
        </p:nvSpPr>
        <p:spPr>
          <a:xfrm>
            <a:off x="4274820" y="1340485"/>
            <a:ext cx="4461510" cy="92329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t" anchorCtr="0">
            <a:spAutoFit/>
          </a:bodyPr>
          <a:lstStyle/>
          <a:p>
            <a:r>
              <a:rPr kumimoji="1" lang="en-US" altLang="zh-CN" sz="5400" b="1" dirty="0">
                <a:solidFill>
                  <a:srgbClr val="820014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CONTENTS</a:t>
            </a:r>
            <a:endParaRPr kumimoji="1" lang="en-US" altLang="zh-CN" sz="5400" b="1" dirty="0">
              <a:solidFill>
                <a:srgbClr val="820014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爱设计-1-1"/>
          <p:cNvSpPr/>
          <p:nvPr/>
        </p:nvSpPr>
        <p:spPr>
          <a:xfrm>
            <a:off x="4518660" y="6324600"/>
            <a:ext cx="767334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1" name="爱设计-1-2"/>
          <p:cNvSpPr/>
          <p:nvPr/>
        </p:nvSpPr>
        <p:spPr>
          <a:xfrm>
            <a:off x="0" y="6324600"/>
            <a:ext cx="4447540" cy="53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15" name="爱设计-2"/>
          <p:cNvCxnSpPr/>
          <p:nvPr/>
        </p:nvCxnSpPr>
        <p:spPr>
          <a:xfrm>
            <a:off x="399239" y="603114"/>
            <a:ext cx="11393521" cy="0"/>
          </a:xfrm>
          <a:prstGeom prst="line">
            <a:avLst/>
          </a:prstGeom>
          <a:ln w="19050">
            <a:solidFill>
              <a:schemeClr val="accent3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8" name="爱设计-3"/>
          <p:cNvGrpSpPr/>
          <p:nvPr/>
        </p:nvGrpSpPr>
        <p:grpSpPr>
          <a:xfrm>
            <a:off x="352964" y="280469"/>
            <a:ext cx="770728" cy="275590"/>
            <a:chOff x="573744" y="280469"/>
            <a:chExt cx="770728" cy="275590"/>
          </a:xfrm>
        </p:grpSpPr>
        <p:sp>
          <p:nvSpPr>
            <p:cNvPr id="1316" name="爱设计-3-1"/>
            <p:cNvSpPr txBox="1"/>
            <p:nvPr/>
          </p:nvSpPr>
          <p:spPr>
            <a:xfrm>
              <a:off x="573744" y="280469"/>
              <a:ext cx="645456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95000"/>
                    </a:schemeClr>
                  </a:solidFill>
                  <a:latin typeface="OPPOSans H" panose="00020600040101010101" pitchFamily="18" charset="-122"/>
                  <a:ea typeface="OPPOSans H" panose="00020600040101010101" pitchFamily="18" charset="-122"/>
                  <a:cs typeface="OPPOSans H" panose="00020600040101010101" pitchFamily="18" charset="-122"/>
                </a:rPr>
                <a:t>2026</a:t>
              </a:r>
              <a:endParaRPr lang="zh-CN" altLang="en-US" sz="1200" dirty="0">
                <a:solidFill>
                  <a:schemeClr val="bg1">
                    <a:lumMod val="95000"/>
                  </a:schemeClr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endParaRPr>
            </a:p>
          </p:txBody>
        </p:sp>
        <p:sp>
          <p:nvSpPr>
            <p:cNvPr id="1317" name="爱设计-3-2"/>
            <p:cNvSpPr/>
            <p:nvPr/>
          </p:nvSpPr>
          <p:spPr>
            <a:xfrm rot="5400000">
              <a:off x="1209178" y="356097"/>
              <a:ext cx="145315" cy="125272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22" name="爱设计-4"/>
          <p:cNvGrpSpPr/>
          <p:nvPr/>
        </p:nvGrpSpPr>
        <p:grpSpPr>
          <a:xfrm>
            <a:off x="11144250" y="280469"/>
            <a:ext cx="749300" cy="275590"/>
            <a:chOff x="10756900" y="280469"/>
            <a:chExt cx="749300" cy="275590"/>
          </a:xfrm>
        </p:grpSpPr>
        <p:sp>
          <p:nvSpPr>
            <p:cNvPr id="1320" name="爱设计-4-1"/>
            <p:cNvSpPr txBox="1"/>
            <p:nvPr/>
          </p:nvSpPr>
          <p:spPr>
            <a:xfrm>
              <a:off x="10860744" y="280469"/>
              <a:ext cx="645456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95000"/>
                    </a:schemeClr>
                  </a:solidFill>
                  <a:latin typeface="OPPOSans H" panose="00020600040101010101" pitchFamily="18" charset="-122"/>
                  <a:ea typeface="OPPOSans H" panose="00020600040101010101" pitchFamily="18" charset="-122"/>
                  <a:cs typeface="OPPOSans H" panose="00020600040101010101" pitchFamily="18" charset="-122"/>
                </a:rPr>
                <a:t>2026</a:t>
              </a:r>
              <a:endParaRPr lang="zh-CN" altLang="en-US" sz="1200" dirty="0">
                <a:solidFill>
                  <a:schemeClr val="bg1">
                    <a:lumMod val="95000"/>
                  </a:schemeClr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endParaRPr>
            </a:p>
          </p:txBody>
        </p:sp>
        <p:sp>
          <p:nvSpPr>
            <p:cNvPr id="1321" name="爱设计-4-2"/>
            <p:cNvSpPr/>
            <p:nvPr/>
          </p:nvSpPr>
          <p:spPr>
            <a:xfrm rot="5400000">
              <a:off x="10746878" y="356098"/>
              <a:ext cx="145315" cy="125272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5"/>
          <p:cNvSpPr/>
          <p:nvPr/>
        </p:nvSpPr>
        <p:spPr>
          <a:xfrm>
            <a:off x="524192" y="6424801"/>
            <a:ext cx="1360487" cy="332997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6"/>
          <p:cNvSpPr txBox="1"/>
          <p:nvPr/>
        </p:nvSpPr>
        <p:spPr>
          <a:xfrm>
            <a:off x="2069465" y="6449060"/>
            <a:ext cx="3208655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pic>
        <p:nvPicPr>
          <p:cNvPr id="1416" name="爱设计-8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64844" y="6384207"/>
            <a:ext cx="1192225" cy="423057"/>
          </a:xfrm>
          <a:prstGeom prst="rect">
            <a:avLst/>
          </a:prstGeom>
        </p:spPr>
      </p:pic>
      <p:sp>
        <p:nvSpPr>
          <p:cNvPr id="4" name="爱设计-9-1"/>
          <p:cNvSpPr/>
          <p:nvPr/>
        </p:nvSpPr>
        <p:spPr>
          <a:xfrm flipH="1">
            <a:off x="3405505" y="5216525"/>
            <a:ext cx="749935" cy="770255"/>
          </a:xfrm>
          <a:custGeom>
            <a:avLst/>
            <a:gdLst>
              <a:gd name="connsiteX0" fmla="*/ 4295775 w 4295775"/>
              <a:gd name="connsiteY0" fmla="*/ 2177520 h 4410093"/>
              <a:gd name="connsiteX1" fmla="*/ 2413254 w 4295775"/>
              <a:gd name="connsiteY1" fmla="*/ 2532926 h 4410093"/>
              <a:gd name="connsiteX2" fmla="*/ 2147888 w 4295775"/>
              <a:gd name="connsiteY2" fmla="*/ 4410094 h 4410093"/>
              <a:gd name="connsiteX3" fmla="*/ 1882521 w 4295775"/>
              <a:gd name="connsiteY3" fmla="*/ 2532926 h 4410093"/>
              <a:gd name="connsiteX4" fmla="*/ 0 w 4295775"/>
              <a:gd name="connsiteY4" fmla="*/ 2177520 h 4410093"/>
              <a:gd name="connsiteX5" fmla="*/ 1777365 w 4295775"/>
              <a:gd name="connsiteY5" fmla="*/ 1907200 h 4410093"/>
              <a:gd name="connsiteX6" fmla="*/ 2147888 w 4295775"/>
              <a:gd name="connsiteY6" fmla="*/ 0 h 4410093"/>
              <a:gd name="connsiteX7" fmla="*/ 2518410 w 4295775"/>
              <a:gd name="connsiteY7" fmla="*/ 1907200 h 4410093"/>
              <a:gd name="connsiteX8" fmla="*/ 4295775 w 4295775"/>
              <a:gd name="connsiteY8" fmla="*/ 2177520 h 44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5775" h="4410093">
                <a:moveTo>
                  <a:pt x="4295775" y="2177520"/>
                </a:moveTo>
                <a:cubicBezTo>
                  <a:pt x="2958942" y="2177520"/>
                  <a:pt x="2578417" y="2317680"/>
                  <a:pt x="2413254" y="2532926"/>
                </a:cubicBezTo>
                <a:cubicBezTo>
                  <a:pt x="2182940" y="2863311"/>
                  <a:pt x="2152936" y="3719294"/>
                  <a:pt x="2147888" y="4410094"/>
                </a:cubicBezTo>
                <a:cubicBezTo>
                  <a:pt x="2142839" y="3719294"/>
                  <a:pt x="2112835" y="2863311"/>
                  <a:pt x="1882521" y="2532926"/>
                </a:cubicBezTo>
                <a:cubicBezTo>
                  <a:pt x="1717263" y="2317661"/>
                  <a:pt x="1336834" y="2177520"/>
                  <a:pt x="0" y="2177520"/>
                </a:cubicBezTo>
                <a:cubicBezTo>
                  <a:pt x="1326738" y="2177520"/>
                  <a:pt x="1597153" y="2067392"/>
                  <a:pt x="1777365" y="1907200"/>
                </a:cubicBezTo>
                <a:cubicBezTo>
                  <a:pt x="1957578" y="1747009"/>
                  <a:pt x="2147888" y="1571815"/>
                  <a:pt x="2147888" y="0"/>
                </a:cubicBezTo>
                <a:cubicBezTo>
                  <a:pt x="2147888" y="1571815"/>
                  <a:pt x="2338102" y="1747019"/>
                  <a:pt x="2518410" y="1907200"/>
                </a:cubicBezTo>
                <a:cubicBezTo>
                  <a:pt x="2698718" y="2067382"/>
                  <a:pt x="2969038" y="2177520"/>
                  <a:pt x="4295775" y="217752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" name="爱设计-9-2"/>
          <p:cNvSpPr/>
          <p:nvPr/>
        </p:nvSpPr>
        <p:spPr>
          <a:xfrm rot="18900000" flipH="1">
            <a:off x="1998345" y="577850"/>
            <a:ext cx="802640" cy="824230"/>
          </a:xfrm>
          <a:custGeom>
            <a:avLst/>
            <a:gdLst>
              <a:gd name="connsiteX0" fmla="*/ 4295775 w 4295775"/>
              <a:gd name="connsiteY0" fmla="*/ 2177520 h 4410093"/>
              <a:gd name="connsiteX1" fmla="*/ 2413254 w 4295775"/>
              <a:gd name="connsiteY1" fmla="*/ 2532926 h 4410093"/>
              <a:gd name="connsiteX2" fmla="*/ 2147888 w 4295775"/>
              <a:gd name="connsiteY2" fmla="*/ 4410094 h 4410093"/>
              <a:gd name="connsiteX3" fmla="*/ 1882521 w 4295775"/>
              <a:gd name="connsiteY3" fmla="*/ 2532926 h 4410093"/>
              <a:gd name="connsiteX4" fmla="*/ 0 w 4295775"/>
              <a:gd name="connsiteY4" fmla="*/ 2177520 h 4410093"/>
              <a:gd name="connsiteX5" fmla="*/ 1777365 w 4295775"/>
              <a:gd name="connsiteY5" fmla="*/ 1907200 h 4410093"/>
              <a:gd name="connsiteX6" fmla="*/ 2147888 w 4295775"/>
              <a:gd name="connsiteY6" fmla="*/ 0 h 4410093"/>
              <a:gd name="connsiteX7" fmla="*/ 2518410 w 4295775"/>
              <a:gd name="connsiteY7" fmla="*/ 1907200 h 4410093"/>
              <a:gd name="connsiteX8" fmla="*/ 4295775 w 4295775"/>
              <a:gd name="connsiteY8" fmla="*/ 2177520 h 44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5775" h="4410093">
                <a:moveTo>
                  <a:pt x="4295775" y="2177520"/>
                </a:moveTo>
                <a:cubicBezTo>
                  <a:pt x="2958942" y="2177520"/>
                  <a:pt x="2578417" y="2317680"/>
                  <a:pt x="2413254" y="2532926"/>
                </a:cubicBezTo>
                <a:cubicBezTo>
                  <a:pt x="2182940" y="2863311"/>
                  <a:pt x="2152936" y="3719294"/>
                  <a:pt x="2147888" y="4410094"/>
                </a:cubicBezTo>
                <a:cubicBezTo>
                  <a:pt x="2142839" y="3719294"/>
                  <a:pt x="2112835" y="2863311"/>
                  <a:pt x="1882521" y="2532926"/>
                </a:cubicBezTo>
                <a:cubicBezTo>
                  <a:pt x="1717263" y="2317661"/>
                  <a:pt x="1336834" y="2177520"/>
                  <a:pt x="0" y="2177520"/>
                </a:cubicBezTo>
                <a:cubicBezTo>
                  <a:pt x="1326738" y="2177520"/>
                  <a:pt x="1597153" y="2067392"/>
                  <a:pt x="1777365" y="1907200"/>
                </a:cubicBezTo>
                <a:cubicBezTo>
                  <a:pt x="1957578" y="1747009"/>
                  <a:pt x="2147888" y="1571815"/>
                  <a:pt x="2147888" y="0"/>
                </a:cubicBezTo>
                <a:cubicBezTo>
                  <a:pt x="2147888" y="1571815"/>
                  <a:pt x="2338102" y="1747019"/>
                  <a:pt x="2518410" y="1907200"/>
                </a:cubicBezTo>
                <a:cubicBezTo>
                  <a:pt x="2698718" y="2067382"/>
                  <a:pt x="2969038" y="2177520"/>
                  <a:pt x="4295775" y="217752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6" name="爱设计-9-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200025"/>
            <a:ext cx="5059680" cy="7058025"/>
          </a:xfrm>
          <a:prstGeom prst="rect">
            <a:avLst/>
          </a:prstGeom>
        </p:spPr>
      </p:pic>
      <p:sp>
        <p:nvSpPr>
          <p:cNvPr id="7" name="爱设计-9-4"/>
          <p:cNvSpPr/>
          <p:nvPr/>
        </p:nvSpPr>
        <p:spPr>
          <a:xfrm rot="900000" flipH="1">
            <a:off x="33020" y="2724150"/>
            <a:ext cx="1292225" cy="1326515"/>
          </a:xfrm>
          <a:custGeom>
            <a:avLst/>
            <a:gdLst>
              <a:gd name="connsiteX0" fmla="*/ 4295775 w 4295775"/>
              <a:gd name="connsiteY0" fmla="*/ 2177520 h 4410093"/>
              <a:gd name="connsiteX1" fmla="*/ 2413254 w 4295775"/>
              <a:gd name="connsiteY1" fmla="*/ 2532926 h 4410093"/>
              <a:gd name="connsiteX2" fmla="*/ 2147888 w 4295775"/>
              <a:gd name="connsiteY2" fmla="*/ 4410094 h 4410093"/>
              <a:gd name="connsiteX3" fmla="*/ 1882521 w 4295775"/>
              <a:gd name="connsiteY3" fmla="*/ 2532926 h 4410093"/>
              <a:gd name="connsiteX4" fmla="*/ 0 w 4295775"/>
              <a:gd name="connsiteY4" fmla="*/ 2177520 h 4410093"/>
              <a:gd name="connsiteX5" fmla="*/ 1777365 w 4295775"/>
              <a:gd name="connsiteY5" fmla="*/ 1907200 h 4410093"/>
              <a:gd name="connsiteX6" fmla="*/ 2147888 w 4295775"/>
              <a:gd name="connsiteY6" fmla="*/ 0 h 4410093"/>
              <a:gd name="connsiteX7" fmla="*/ 2518410 w 4295775"/>
              <a:gd name="connsiteY7" fmla="*/ 1907200 h 4410093"/>
              <a:gd name="connsiteX8" fmla="*/ 4295775 w 4295775"/>
              <a:gd name="connsiteY8" fmla="*/ 2177520 h 44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5775" h="4410093">
                <a:moveTo>
                  <a:pt x="4295775" y="2177520"/>
                </a:moveTo>
                <a:cubicBezTo>
                  <a:pt x="2958942" y="2177520"/>
                  <a:pt x="2578417" y="2317680"/>
                  <a:pt x="2413254" y="2532926"/>
                </a:cubicBezTo>
                <a:cubicBezTo>
                  <a:pt x="2182940" y="2863311"/>
                  <a:pt x="2152936" y="3719294"/>
                  <a:pt x="2147888" y="4410094"/>
                </a:cubicBezTo>
                <a:cubicBezTo>
                  <a:pt x="2142839" y="3719294"/>
                  <a:pt x="2112835" y="2863311"/>
                  <a:pt x="1882521" y="2532926"/>
                </a:cubicBezTo>
                <a:cubicBezTo>
                  <a:pt x="1717263" y="2317661"/>
                  <a:pt x="1336834" y="2177520"/>
                  <a:pt x="0" y="2177520"/>
                </a:cubicBezTo>
                <a:cubicBezTo>
                  <a:pt x="1326738" y="2177520"/>
                  <a:pt x="1597153" y="2067392"/>
                  <a:pt x="1777365" y="1907200"/>
                </a:cubicBezTo>
                <a:cubicBezTo>
                  <a:pt x="1957578" y="1747009"/>
                  <a:pt x="2147888" y="1571815"/>
                  <a:pt x="2147888" y="0"/>
                </a:cubicBezTo>
                <a:cubicBezTo>
                  <a:pt x="2147888" y="1571815"/>
                  <a:pt x="2338102" y="1747019"/>
                  <a:pt x="2518410" y="1907200"/>
                </a:cubicBezTo>
                <a:cubicBezTo>
                  <a:pt x="2698718" y="2067382"/>
                  <a:pt x="2969038" y="2177520"/>
                  <a:pt x="4295775" y="217752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爱设计-10-1"/>
          <p:cNvSpPr txBox="1"/>
          <p:nvPr/>
        </p:nvSpPr>
        <p:spPr>
          <a:xfrm>
            <a:off x="4389120" y="1181735"/>
            <a:ext cx="6817995" cy="1863725"/>
          </a:xfrm>
          <a:prstGeom prst="rect">
            <a:avLst/>
          </a:prstGeom>
          <a:noFill/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6000" b="1" i="1">
                <a:gradFill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60000">
                      <a:schemeClr val="accent5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altLang="zh-CN" sz="11520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Chapter 1</a:t>
            </a:r>
            <a:endParaRPr lang="en-GB" sz="11520" dirty="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</a:gsLst>
                <a:lin ang="2700000" scaled="0"/>
              </a:gra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6" name="爱设计-10-9"/>
          <p:cNvSpPr txBox="1"/>
          <p:nvPr/>
        </p:nvSpPr>
        <p:spPr>
          <a:xfrm>
            <a:off x="6682105" y="2687320"/>
            <a:ext cx="499554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280" dirty="0">
                <a:solidFill>
                  <a:schemeClr val="accent1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  <a:sym typeface="Noto Sans SC" panose="020B0200000000000000" charset="-122"/>
              </a:rPr>
              <a:t>AI大模型</a:t>
            </a:r>
            <a:r>
              <a:rPr lang="zh-CN" altLang="en-US" sz="5280" dirty="0">
                <a:solidFill>
                  <a:schemeClr val="accent3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  <a:sym typeface="Noto Sans SC" panose="020B0200000000000000" charset="-122"/>
              </a:rPr>
              <a:t>科普</a:t>
            </a:r>
            <a:endParaRPr lang="zh-CN" altLang="en-US" sz="5280" dirty="0">
              <a:solidFill>
                <a:schemeClr val="accent1"/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7" name="爱设计-10-10"/>
          <p:cNvSpPr/>
          <p:nvPr/>
        </p:nvSpPr>
        <p:spPr>
          <a:xfrm>
            <a:off x="7802245" y="4852670"/>
            <a:ext cx="3404870" cy="382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/>
          </a:p>
        </p:txBody>
      </p:sp>
      <p:sp>
        <p:nvSpPr>
          <p:cNvPr id="18" name="爱设计-10-11"/>
          <p:cNvSpPr txBox="1"/>
          <p:nvPr/>
        </p:nvSpPr>
        <p:spPr>
          <a:xfrm>
            <a:off x="4519295" y="3776345"/>
            <a:ext cx="61201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lnSpc>
                <a:spcPct val="100000"/>
              </a:lnSpc>
              <a:defRPr/>
            </a:pPr>
            <a:r>
              <a:rPr lang="en-US" sz="2400" b="1">
                <a:solidFill>
                  <a:srgbClr val="FEE6D5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Noto Sans SC" panose="020B0200000000000000" charset="-122"/>
              </a:rPr>
              <a:t>AI朋友本领大，隐私秘密要藏好。 真假对错要分辨，独立思考不能少。 爸妈陪伴更安心，快乐学习没烦恼！</a:t>
            </a:r>
            <a:endParaRPr lang="en-US" altLang="zh-CN" sz="2400" b="1" dirty="0">
              <a:solidFill>
                <a:srgbClr val="FEE6D5"/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Noto Sans SC" panose="020B0200000000000000" charset="-122"/>
            </a:endParaRPr>
          </a:p>
        </p:txBody>
      </p:sp>
      <p:cxnSp>
        <p:nvCxnSpPr>
          <p:cNvPr id="14" name="爱设计-10-12"/>
          <p:cNvCxnSpPr/>
          <p:nvPr>
            <p:custDataLst>
              <p:tags r:id="rId5"/>
            </p:custDataLst>
          </p:nvPr>
        </p:nvCxnSpPr>
        <p:spPr>
          <a:xfrm>
            <a:off x="7919085" y="2717800"/>
            <a:ext cx="3726180" cy="0"/>
          </a:xfrm>
          <a:prstGeom prst="line">
            <a:avLst/>
          </a:prstGeom>
          <a:ln w="762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 rot="0">
            <a:off x="4447540" y="3700780"/>
            <a:ext cx="6192520" cy="1355090"/>
            <a:chOff x="1596543" y="2888389"/>
            <a:chExt cx="5637236" cy="1269060"/>
          </a:xfrm>
        </p:grpSpPr>
        <p:sp>
          <p:nvSpPr>
            <p:cNvPr id="19" name="爱设计-10-2"/>
            <p:cNvSpPr/>
            <p:nvPr/>
          </p:nvSpPr>
          <p:spPr>
            <a:xfrm>
              <a:off x="1661286" y="2949642"/>
              <a:ext cx="5572493" cy="1142987"/>
            </a:xfrm>
            <a:prstGeom prst="rect">
              <a:avLst/>
            </a:prstGeom>
            <a:noFill/>
            <a:ln w="1524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20" name="爱设计-10-3"/>
            <p:cNvSpPr/>
            <p:nvPr/>
          </p:nvSpPr>
          <p:spPr>
            <a:xfrm>
              <a:off x="1596543" y="2888389"/>
              <a:ext cx="129600" cy="129600"/>
            </a:xfrm>
            <a:prstGeom prst="rect">
              <a:avLst/>
            </a:prstGeom>
            <a:solidFill>
              <a:schemeClr val="bg1"/>
            </a:solidFill>
            <a:ln w="1524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21" name="爱设计-10-4"/>
            <p:cNvSpPr/>
            <p:nvPr/>
          </p:nvSpPr>
          <p:spPr>
            <a:xfrm>
              <a:off x="7104179" y="2888389"/>
              <a:ext cx="129600" cy="129600"/>
            </a:xfrm>
            <a:prstGeom prst="rect">
              <a:avLst/>
            </a:prstGeom>
            <a:solidFill>
              <a:schemeClr val="bg1"/>
            </a:solidFill>
            <a:ln w="1524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22" name="爱设计-10-5"/>
            <p:cNvSpPr/>
            <p:nvPr/>
          </p:nvSpPr>
          <p:spPr>
            <a:xfrm>
              <a:off x="4244172" y="2888389"/>
              <a:ext cx="129600" cy="129600"/>
            </a:xfrm>
            <a:prstGeom prst="rect">
              <a:avLst/>
            </a:prstGeom>
            <a:solidFill>
              <a:schemeClr val="bg1"/>
            </a:solidFill>
            <a:ln w="1524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23" name="爱设计-10-6"/>
            <p:cNvSpPr/>
            <p:nvPr/>
          </p:nvSpPr>
          <p:spPr>
            <a:xfrm>
              <a:off x="1596543" y="4027849"/>
              <a:ext cx="129600" cy="129600"/>
            </a:xfrm>
            <a:prstGeom prst="rect">
              <a:avLst/>
            </a:prstGeom>
            <a:solidFill>
              <a:schemeClr val="bg1"/>
            </a:solidFill>
            <a:ln w="1524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24" name="爱设计-10-7"/>
            <p:cNvSpPr/>
            <p:nvPr/>
          </p:nvSpPr>
          <p:spPr>
            <a:xfrm>
              <a:off x="7104179" y="4027849"/>
              <a:ext cx="129600" cy="129600"/>
            </a:xfrm>
            <a:prstGeom prst="rect">
              <a:avLst/>
            </a:prstGeom>
            <a:solidFill>
              <a:schemeClr val="bg1"/>
            </a:solidFill>
            <a:ln w="1524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25" name="爱设计-10-8"/>
            <p:cNvSpPr/>
            <p:nvPr/>
          </p:nvSpPr>
          <p:spPr>
            <a:xfrm>
              <a:off x="4244172" y="4027849"/>
              <a:ext cx="129600" cy="129600"/>
            </a:xfrm>
            <a:prstGeom prst="rect">
              <a:avLst/>
            </a:prstGeom>
            <a:solidFill>
              <a:schemeClr val="bg1"/>
            </a:solidFill>
            <a:ln w="1524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/>
            </a:p>
          </p:txBody>
        </p:sp>
      </p:grpSp>
      <p:sp>
        <p:nvSpPr>
          <p:cNvPr id="13" name="爱设计-9"/>
          <p:cNvSpPr txBox="1"/>
          <p:nvPr/>
        </p:nvSpPr>
        <p:spPr>
          <a:xfrm>
            <a:off x="4518660" y="6457315"/>
            <a:ext cx="7320280" cy="28448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</a:rPr>
              <a:t>Zhejiang University.Harbin Institute of Technology, Shenzhen.Renmin University of China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Bernard MT Condensed" panose="02050806060905020404" charset="0"/>
              <a:ea typeface="OPPOSans H" panose="00020600040101010101" pitchFamily="18" charset="-122"/>
              <a:cs typeface="Bernard MT Condensed" panose="0205080606090502040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空心弧 4"/>
          <p:cNvSpPr/>
          <p:nvPr/>
        </p:nvSpPr>
        <p:spPr>
          <a:xfrm rot="5400000">
            <a:off x="-4540250" y="-1393190"/>
            <a:ext cx="8987155" cy="898715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FF7777">
              <a:alpha val="1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82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D3A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cxnSp>
        <p:nvCxnSpPr>
          <p:cNvPr id="82" name="Connector 17"/>
          <p:cNvCxnSpPr/>
          <p:nvPr/>
        </p:nvCxnSpPr>
        <p:spPr>
          <a:xfrm>
            <a:off x="4521200" y="3348355"/>
            <a:ext cx="7670811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E6E6E6">
                <a:alpha val="100000"/>
              </a:srgbClr>
            </a:solidFill>
            <a:prstDash val="solid"/>
            <a:miter lim="10000000"/>
            <a:headEnd type="none" w="med" len="med"/>
            <a:tailEnd type="none" w="med" len="med"/>
          </a:ln>
        </p:spPr>
      </p:cxnSp>
      <p:sp>
        <p:nvSpPr>
          <p:cNvPr id="83" name="AutoShape 18"/>
          <p:cNvSpPr/>
          <p:nvPr/>
        </p:nvSpPr>
        <p:spPr>
          <a:xfrm>
            <a:off x="4446905" y="2603500"/>
            <a:ext cx="5092700" cy="660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algn="l">
              <a:lnSpc>
                <a:spcPct val="100000"/>
              </a:lnSpc>
              <a:buClrTx/>
              <a:buSzTx/>
              <a:buFontTx/>
            </a:pPr>
            <a:r>
              <a:rPr lang="en-US" sz="4000" b="1">
                <a:solidFill>
                  <a:srgbClr val="82001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第1关：信息安全</a:t>
            </a:r>
            <a:endParaRPr lang="en-US" sz="4000"/>
          </a:p>
          <a:p>
            <a:pPr marL="0" algn="l">
              <a:lnSpc>
                <a:spcPct val="100000"/>
              </a:lnSpc>
              <a:buClrTx/>
              <a:buSzTx/>
              <a:buFontTx/>
            </a:pPr>
            <a:endParaRPr lang="en-US" sz="4000" b="1">
              <a:solidFill>
                <a:schemeClr val="tx2">
                  <a:lumMod val="60000"/>
                  <a:lumOff val="4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pic>
        <p:nvPicPr>
          <p:cNvPr id="85" name="Picture 20"/>
          <p:cNvPicPr>
            <a:picLocks noChangeAspect="1"/>
          </p:cNvPicPr>
          <p:nvPr/>
        </p:nvPicPr>
        <p:blipFill>
          <a:blip r:embed="rId1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8568690" y="2641600"/>
            <a:ext cx="419100" cy="6223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86" name="Picture 21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10800000">
            <a:off x="8644890" y="2921000"/>
            <a:ext cx="749300" cy="4953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grpSp>
        <p:nvGrpSpPr>
          <p:cNvPr id="6" name="组合 5"/>
          <p:cNvGrpSpPr/>
          <p:nvPr/>
        </p:nvGrpSpPr>
        <p:grpSpPr>
          <a:xfrm>
            <a:off x="-3168015" y="-635"/>
            <a:ext cx="6324600" cy="6324600"/>
            <a:chOff x="-4989" y="-1"/>
            <a:chExt cx="9960" cy="9960"/>
          </a:xfrm>
        </p:grpSpPr>
        <p:sp>
          <p:nvSpPr>
            <p:cNvPr id="3" name="空心弧 2"/>
            <p:cNvSpPr/>
            <p:nvPr/>
          </p:nvSpPr>
          <p:spPr>
            <a:xfrm rot="5400000">
              <a:off x="-4989" y="-1"/>
              <a:ext cx="9961" cy="9961"/>
            </a:xfrm>
            <a:prstGeom prst="blockArc">
              <a:avLst>
                <a:gd name="adj1" fmla="val 10800000"/>
                <a:gd name="adj2" fmla="val 0"/>
                <a:gd name="adj3" fmla="val 2630"/>
              </a:avLst>
            </a:prstGeom>
            <a:solidFill>
              <a:srgbClr val="82001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空心弧 3"/>
            <p:cNvSpPr/>
            <p:nvPr/>
          </p:nvSpPr>
          <p:spPr>
            <a:xfrm rot="5400000">
              <a:off x="-4342" y="646"/>
              <a:ext cx="8668" cy="8668"/>
            </a:xfrm>
            <a:prstGeom prst="blockArc">
              <a:avLst>
                <a:gd name="adj1" fmla="val 10823948"/>
                <a:gd name="adj2" fmla="val 21576017"/>
                <a:gd name="adj3" fmla="val 11865"/>
              </a:avLst>
            </a:prstGeom>
            <a:solidFill>
              <a:srgbClr val="FF7777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" name="空心弧 1"/>
            <p:cNvSpPr/>
            <p:nvPr/>
          </p:nvSpPr>
          <p:spPr>
            <a:xfrm rot="5400000">
              <a:off x="-2894" y="2105"/>
              <a:ext cx="5770" cy="5770"/>
            </a:xfrm>
            <a:prstGeom prst="blockArc">
              <a:avLst>
                <a:gd name="adj1" fmla="val 10823948"/>
                <a:gd name="adj2" fmla="val 21576017"/>
                <a:gd name="adj3" fmla="val 11865"/>
              </a:avLst>
            </a:prstGeom>
            <a:solidFill>
              <a:srgbClr val="DFA797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爱设计-4-2"/>
          <p:cNvSpPr/>
          <p:nvPr/>
        </p:nvSpPr>
        <p:spPr>
          <a:xfrm>
            <a:off x="1522730" y="3863340"/>
            <a:ext cx="5304155" cy="1370330"/>
          </a:xfrm>
          <a:prstGeom prst="rect">
            <a:avLst/>
          </a:prstGeom>
          <a:solidFill>
            <a:srgbClr val="D3A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空心弧 2"/>
          <p:cNvSpPr/>
          <p:nvPr/>
        </p:nvSpPr>
        <p:spPr>
          <a:xfrm rot="10800000">
            <a:off x="635" y="-1505585"/>
            <a:ext cx="2971800" cy="2971800"/>
          </a:xfrm>
          <a:prstGeom prst="blockArc">
            <a:avLst>
              <a:gd name="adj1" fmla="val 10800000"/>
              <a:gd name="adj2" fmla="val 0"/>
              <a:gd name="adj3" fmla="val 2630"/>
            </a:avLst>
          </a:prstGeom>
          <a:solidFill>
            <a:srgbClr val="82001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82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D3A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67685" y="337947"/>
            <a:ext cx="3164840" cy="542925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  <a:r>
              <a:rPr sz="3200" b="1">
                <a:solidFill>
                  <a:srgbClr val="FF7D7D"/>
                </a:solidFill>
                <a:latin typeface="黑体" panose="02010609060101010101" charset="-122"/>
              </a:rPr>
              <a:t>第1关：信息安全</a:t>
            </a:r>
            <a:endParaRPr sz="3200" b="1">
              <a:solidFill>
                <a:srgbClr val="FF7D7D"/>
              </a:solidFill>
              <a:latin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23565" y="1049655"/>
            <a:ext cx="454533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sz="2800">
                <a:solidFill>
                  <a:srgbClr val="F4A7A7"/>
                </a:solidFill>
                <a:latin typeface="微软雅黑" panose="020B0503020204020204" charset="-122"/>
                <a:sym typeface="+mn-ea"/>
              </a:rPr>
              <a:t>哪些信息可以说，哪些信息要保护？</a:t>
            </a:r>
            <a:endParaRPr lang="zh-CN" altLang="en-US" sz="2800">
              <a:solidFill>
                <a:srgbClr val="F4A7A7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4" name="空心弧 3"/>
          <p:cNvSpPr/>
          <p:nvPr/>
        </p:nvSpPr>
        <p:spPr>
          <a:xfrm rot="10800000">
            <a:off x="193040" y="-1312545"/>
            <a:ext cx="2586355" cy="258635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FF7777">
              <a:alpha val="2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空心弧 4"/>
          <p:cNvSpPr/>
          <p:nvPr/>
        </p:nvSpPr>
        <p:spPr>
          <a:xfrm rot="10800000">
            <a:off x="622300" y="-880745"/>
            <a:ext cx="1721485" cy="172148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DFA797">
              <a:alpha val="2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63525" y="2291715"/>
            <a:ext cx="4932045" cy="1712595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3600" b="1">
                <a:solidFill>
                  <a:srgbClr val="D3A4A9"/>
                </a:solidFill>
                <a:latin typeface="微软雅黑" panose="020B0503020204020204" charset="-122"/>
              </a:rPr>
              <a:t>如果陌生网友问你：
“你在哪个学校？家住哪里？”</a:t>
            </a:r>
            <a:endParaRPr sz="3600" b="1">
              <a:solidFill>
                <a:srgbClr val="D3A4A9"/>
              </a:solidFill>
              <a:latin typeface="微软雅黑" panose="020B050302020402020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68270" y="4200525"/>
            <a:ext cx="3858895" cy="819785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2500" b="1">
                <a:solidFill>
                  <a:srgbClr val="C00000"/>
                </a:solidFill>
                <a:latin typeface="微软雅黑" panose="020B0503020204020204" charset="-122"/>
              </a:rPr>
              <a:t>答案不是“赶紧回复”，而是：先停下，问大人。</a:t>
            </a:r>
            <a:endParaRPr sz="2500" b="1">
              <a:solidFill>
                <a:srgbClr val="C00000"/>
              </a:solidFill>
              <a:latin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690" y="-9525"/>
            <a:ext cx="3004820" cy="633412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93040" y="2216785"/>
            <a:ext cx="5105400" cy="1862455"/>
          </a:xfrm>
          <a:prstGeom prst="rect">
            <a:avLst/>
          </a:prstGeom>
          <a:noFill/>
          <a:ln w="4445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ounded Rectangle 105"/>
          <p:cNvSpPr/>
          <p:nvPr/>
        </p:nvSpPr>
        <p:spPr>
          <a:xfrm>
            <a:off x="739775" y="1024890"/>
            <a:ext cx="10798810" cy="5200650"/>
          </a:xfrm>
          <a:prstGeom prst="roundRect">
            <a:avLst/>
          </a:prstGeom>
          <a:solidFill>
            <a:srgbClr val="820014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820014"/>
              </a:solidFill>
            </a:endParaRPr>
          </a:p>
        </p:txBody>
      </p:sp>
      <p:sp>
        <p:nvSpPr>
          <p:cNvPr id="3" name="空心弧 2"/>
          <p:cNvSpPr/>
          <p:nvPr/>
        </p:nvSpPr>
        <p:spPr>
          <a:xfrm rot="10800000">
            <a:off x="635" y="-1505585"/>
            <a:ext cx="2971800" cy="2971800"/>
          </a:xfrm>
          <a:prstGeom prst="blockArc">
            <a:avLst>
              <a:gd name="adj1" fmla="val 10800000"/>
              <a:gd name="adj2" fmla="val 0"/>
              <a:gd name="adj3" fmla="val 2630"/>
            </a:avLst>
          </a:prstGeom>
          <a:solidFill>
            <a:srgbClr val="82001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82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D3A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67685" y="337947"/>
            <a:ext cx="3776345" cy="542925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  <a:r>
              <a:rPr lang="zh-CN" sz="3200" b="1">
                <a:solidFill>
                  <a:srgbClr val="FF7D7D"/>
                </a:solidFill>
                <a:latin typeface="黑体" panose="02010609060101010101" charset="-122"/>
              </a:rPr>
              <a:t>那些属于</a:t>
            </a:r>
            <a:r>
              <a:rPr lang="zh-CN" sz="3200" b="1">
                <a:solidFill>
                  <a:srgbClr val="FF7D7D"/>
                </a:solidFill>
                <a:latin typeface="黑体" panose="02010609060101010101" charset="-122"/>
              </a:rPr>
              <a:t>个人信息？</a:t>
            </a:r>
            <a:endParaRPr lang="zh-CN" sz="3200" b="1">
              <a:solidFill>
                <a:srgbClr val="FF7D7D"/>
              </a:solidFill>
              <a:latin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26360" y="1049655"/>
            <a:ext cx="4545330" cy="5975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sz="2800">
                <a:solidFill>
                  <a:srgbClr val="F4A7A7"/>
                </a:solidFill>
                <a:latin typeface="微软雅黑" panose="020B0503020204020204" charset="-122"/>
                <a:sym typeface="+mn-ea"/>
              </a:rPr>
              <a:t>不是只有身份证号才叫隐私</a:t>
            </a:r>
            <a:endParaRPr sz="2800" b="0">
              <a:solidFill>
                <a:srgbClr val="5F5F5F"/>
              </a:solidFill>
              <a:latin typeface="微软雅黑" panose="020B0503020204020204" charset="-122"/>
            </a:endParaRPr>
          </a:p>
          <a:p>
            <a:pPr algn="l"/>
            <a:endParaRPr lang="zh-CN" altLang="en-US" sz="2800">
              <a:solidFill>
                <a:srgbClr val="F4A7A7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4" name="空心弧 3"/>
          <p:cNvSpPr/>
          <p:nvPr/>
        </p:nvSpPr>
        <p:spPr>
          <a:xfrm rot="10800000">
            <a:off x="193040" y="-1312545"/>
            <a:ext cx="2586355" cy="258635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FF7777">
              <a:alpha val="2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空心弧 4"/>
          <p:cNvSpPr/>
          <p:nvPr/>
        </p:nvSpPr>
        <p:spPr>
          <a:xfrm rot="10800000">
            <a:off x="622300" y="-880745"/>
            <a:ext cx="1721485" cy="172148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DFA797">
              <a:alpha val="2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914400" y="1600200"/>
            <a:ext cx="4585970" cy="1632585"/>
          </a:xfrm>
          <a:prstGeom prst="rect">
            <a:avLst/>
          </a:prstGeom>
          <a:noFill/>
        </p:spPr>
        <p:txBody>
          <a:bodyPr wrap="none" lIns="50800" tIns="25400" rIns="50800">
            <a:spAutoFit/>
          </a:bodyPr>
          <a:lstStyle/>
          <a:p>
            <a:pPr>
              <a:spcAft>
                <a:spcPts val="700"/>
              </a:spcAft>
              <a:defRPr sz="2100">
                <a:solidFill>
                  <a:srgbClr val="262626"/>
                </a:solidFill>
                <a:latin typeface="微软雅黑" panose="020B0503020204020204" charset="-122"/>
              </a:defRPr>
            </a:pPr>
            <a:r>
              <a:rPr b="1">
                <a:solidFill>
                  <a:srgbClr val="D3A4A9"/>
                </a:solidFill>
              </a:rPr>
              <a:t>• 姓名、学校、班级、家庭住址、电话</a:t>
            </a:r>
            <a:endParaRPr b="1">
              <a:solidFill>
                <a:srgbClr val="D3A4A9"/>
              </a:solidFill>
            </a:endParaRPr>
          </a:p>
          <a:p>
            <a:pPr>
              <a:spcAft>
                <a:spcPts val="700"/>
              </a:spcAft>
              <a:defRPr sz="2100">
                <a:solidFill>
                  <a:srgbClr val="262626"/>
                </a:solidFill>
                <a:latin typeface="微软雅黑" panose="020B0503020204020204" charset="-122"/>
              </a:defRPr>
            </a:pPr>
            <a:r>
              <a:rPr b="1">
                <a:solidFill>
                  <a:srgbClr val="D3A4A9"/>
                </a:solidFill>
              </a:rPr>
              <a:t>• 照片、定位、家门口/小区门牌号</a:t>
            </a:r>
            <a:endParaRPr b="1">
              <a:solidFill>
                <a:srgbClr val="D3A4A9"/>
              </a:solidFill>
            </a:endParaRPr>
          </a:p>
          <a:p>
            <a:pPr>
              <a:spcAft>
                <a:spcPts val="700"/>
              </a:spcAft>
              <a:defRPr sz="2100">
                <a:solidFill>
                  <a:srgbClr val="262626"/>
                </a:solidFill>
                <a:latin typeface="微软雅黑" panose="020B0503020204020204" charset="-122"/>
              </a:defRPr>
            </a:pPr>
            <a:r>
              <a:rPr b="1">
                <a:solidFill>
                  <a:srgbClr val="D3A4A9"/>
                </a:solidFill>
              </a:rPr>
              <a:t>• 账号密码、验证码、支付信息</a:t>
            </a:r>
            <a:endParaRPr b="1">
              <a:solidFill>
                <a:srgbClr val="D3A4A9"/>
              </a:solidFill>
            </a:endParaRPr>
          </a:p>
          <a:p>
            <a:pPr>
              <a:spcAft>
                <a:spcPts val="700"/>
              </a:spcAft>
              <a:defRPr sz="2100">
                <a:solidFill>
                  <a:srgbClr val="262626"/>
                </a:solidFill>
                <a:latin typeface="微软雅黑" panose="020B0503020204020204" charset="-122"/>
              </a:defRPr>
            </a:pPr>
            <a:r>
              <a:rPr b="1">
                <a:solidFill>
                  <a:srgbClr val="D3A4A9"/>
                </a:solidFill>
              </a:rPr>
              <a:t>• 家长电话、家人工作单位、出行安排</a:t>
            </a:r>
            <a:endParaRPr b="1">
              <a:solidFill>
                <a:srgbClr val="D3A4A9"/>
              </a:solidFill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7047865" y="1391920"/>
            <a:ext cx="4023360" cy="2169795"/>
          </a:xfrm>
          <a:prstGeom prst="roundRect">
            <a:avLst/>
          </a:prstGeom>
          <a:solidFill>
            <a:srgbClr val="FAECEE">
              <a:alpha val="55000"/>
            </a:srgbClr>
          </a:solidFill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2" name="TextBox 111"/>
          <p:cNvSpPr txBox="1"/>
          <p:nvPr/>
        </p:nvSpPr>
        <p:spPr>
          <a:xfrm>
            <a:off x="7171690" y="1518285"/>
            <a:ext cx="3645535" cy="666115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lang="en-US" sz="4000" b="1">
                <a:ln w="12700" cmpd="sng">
                  <a:solidFill>
                    <a:srgbClr val="820014"/>
                  </a:solidFill>
                  <a:prstDash val="solid"/>
                </a:ln>
                <a:noFill/>
                <a:effectLst/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! </a:t>
            </a:r>
            <a:r>
              <a:rPr sz="4000" b="1">
                <a:ln w="12700" cmpd="sng">
                  <a:solidFill>
                    <a:srgbClr val="820014"/>
                  </a:solidFill>
                  <a:prstDash val="solid"/>
                </a:ln>
                <a:noFill/>
                <a:effectLst/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红色提醒</a:t>
            </a:r>
            <a:endParaRPr sz="4000" b="1">
              <a:ln w="12700" cmpd="sng">
                <a:solidFill>
                  <a:srgbClr val="820014"/>
                </a:solidFill>
                <a:prstDash val="solid"/>
              </a:ln>
              <a:noFill/>
              <a:effectLst/>
              <a:latin typeface="华文琥珀" panose="02010800040101010101" charset="-122"/>
              <a:ea typeface="华文琥珀" panose="02010800040101010101" charset="-122"/>
              <a:cs typeface="华文琥珀" panose="020108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18985" y="2054860"/>
            <a:ext cx="385254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sz="2000" b="1">
                <a:solidFill>
                  <a:srgbClr val="AE001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验证码、密码、支付信息：绝对不能告诉别人。
照片和定位：发之前想一想，会不会暴露自己在哪里。</a:t>
            </a:r>
            <a:endParaRPr lang="zh-CN" altLang="en-US" sz="2000" b="1">
              <a:solidFill>
                <a:srgbClr val="AE001C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12039" y="2770778"/>
            <a:ext cx="2464754" cy="33861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80" y="3718560"/>
            <a:ext cx="6821805" cy="2102485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1079931" y="5865429"/>
            <a:ext cx="9555480" cy="50292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ctr"/>
            <a:r>
              <a:rPr sz="2200" b="1">
                <a:solidFill>
                  <a:srgbClr val="FF7777"/>
                </a:solidFill>
                <a:latin typeface="微软雅黑" panose="020B0503020204020204" charset="-122"/>
              </a:rPr>
              <a:t>口诀：要信息、要密码、要验证码，先停下，问大人。</a:t>
            </a:r>
            <a:endParaRPr sz="2200" b="1">
              <a:solidFill>
                <a:srgbClr val="FF7777"/>
              </a:solidFill>
              <a:latin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空心弧 2"/>
          <p:cNvSpPr/>
          <p:nvPr/>
        </p:nvSpPr>
        <p:spPr>
          <a:xfrm rot="10800000">
            <a:off x="635" y="-1505585"/>
            <a:ext cx="2971800" cy="2971800"/>
          </a:xfrm>
          <a:prstGeom prst="blockArc">
            <a:avLst>
              <a:gd name="adj1" fmla="val 10800000"/>
              <a:gd name="adj2" fmla="val 0"/>
              <a:gd name="adj3" fmla="val 2630"/>
            </a:avLst>
          </a:prstGeom>
          <a:solidFill>
            <a:srgbClr val="82001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空心弧 3"/>
          <p:cNvSpPr/>
          <p:nvPr/>
        </p:nvSpPr>
        <p:spPr>
          <a:xfrm rot="10800000">
            <a:off x="193040" y="-1312545"/>
            <a:ext cx="2586355" cy="258635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FF7777">
              <a:alpha val="2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空心弧 4"/>
          <p:cNvSpPr/>
          <p:nvPr/>
        </p:nvSpPr>
        <p:spPr>
          <a:xfrm rot="10800000">
            <a:off x="622300" y="-880745"/>
            <a:ext cx="1721485" cy="172148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DFA797">
              <a:alpha val="2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圆角矩形 10"/>
          <p:cNvSpPr>
            <a:spLocks noGrp="1"/>
          </p:cNvSpPr>
          <p:nvPr/>
        </p:nvSpPr>
        <p:spPr>
          <a:xfrm>
            <a:off x="489585" y="762000"/>
            <a:ext cx="11053445" cy="5334000"/>
          </a:xfrm>
          <a:prstGeom prst="roundRect">
            <a:avLst>
              <a:gd name="adj" fmla="val 5000"/>
            </a:avLst>
          </a:prstGeom>
          <a:solidFill>
            <a:srgbClr val="111111">
              <a:alpha val="88000"/>
            </a:srgbClr>
          </a:solidFill>
          <a:ln w="9525">
            <a:solidFill>
              <a:srgbClr val="C00000"/>
            </a:solidFill>
            <a:prstDash val="solid"/>
          </a:ln>
        </p:spPr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82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D3A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64510" y="149352"/>
            <a:ext cx="6226175" cy="542925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  <a:r>
              <a:rPr lang="zh-CN" sz="3200" b="1">
                <a:solidFill>
                  <a:srgbClr val="FF7D7D"/>
                </a:solidFill>
                <a:latin typeface="黑体" panose="02010609060101010101" charset="-122"/>
              </a:rPr>
              <a:t>情景判断</a:t>
            </a:r>
            <a:r>
              <a:rPr sz="3200" b="1">
                <a:solidFill>
                  <a:srgbClr val="FF7D7D"/>
                </a:solidFill>
                <a:latin typeface="黑体" panose="02010609060101010101" charset="-122"/>
              </a:rPr>
              <a:t>：</a:t>
            </a:r>
            <a:r>
              <a:rPr lang="zh-CN" sz="3200" b="1">
                <a:solidFill>
                  <a:srgbClr val="FF7D7D"/>
                </a:solidFill>
                <a:latin typeface="黑体" panose="02010609060101010101" charset="-122"/>
              </a:rPr>
              <a:t>这些能不能</a:t>
            </a:r>
            <a:r>
              <a:rPr lang="zh-CN" sz="3200" b="1">
                <a:solidFill>
                  <a:srgbClr val="FF7D7D"/>
                </a:solidFill>
                <a:latin typeface="黑体" panose="02010609060101010101" charset="-122"/>
              </a:rPr>
              <a:t>告诉别人？</a:t>
            </a:r>
            <a:endParaRPr lang="zh-CN" sz="3200" b="1">
              <a:solidFill>
                <a:srgbClr val="FF7D7D"/>
              </a:solidFill>
              <a:latin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90955" y="840105"/>
            <a:ext cx="60178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sz="2800">
                <a:solidFill>
                  <a:srgbClr val="F4A7A7"/>
                </a:solidFill>
                <a:latin typeface="微软雅黑" panose="020B0503020204020204" charset="-122"/>
                <a:sym typeface="+mn-ea"/>
              </a:rPr>
              <a:t>举手回答：可以 / 要小心 / 绝对不行</a:t>
            </a:r>
            <a:endParaRPr lang="zh-CN" altLang="en-US" sz="2800">
              <a:solidFill>
                <a:srgbClr val="F4A7A7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39" name="Rounded Rectangle 38"/>
          <p:cNvSpPr/>
          <p:nvPr>
            <p:custDataLst>
              <p:tags r:id="rId1"/>
            </p:custDataLst>
          </p:nvPr>
        </p:nvSpPr>
        <p:spPr>
          <a:xfrm>
            <a:off x="1375410" y="1470025"/>
            <a:ext cx="5287010" cy="939800"/>
          </a:xfrm>
          <a:prstGeom prst="roundRect">
            <a:avLst/>
          </a:prstGeom>
          <a:solidFill>
            <a:srgbClr val="EBF4FF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1" name="TextBox 40"/>
          <p:cNvSpPr txBox="1"/>
          <p:nvPr>
            <p:custDataLst>
              <p:tags r:id="rId2"/>
            </p:custDataLst>
          </p:nvPr>
        </p:nvSpPr>
        <p:spPr>
          <a:xfrm>
            <a:off x="1503553" y="1608290"/>
            <a:ext cx="3779520" cy="32766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  <a:r>
              <a:rPr b="1">
                <a:solidFill>
                  <a:srgbClr val="820014"/>
                </a:solidFill>
                <a:latin typeface="黑体" panose="02010609060101010101" charset="-122"/>
              </a:rPr>
              <a:t>网友问：你在哪个学校？</a:t>
            </a:r>
            <a:r>
              <a:rPr lang="zh-CN" altLang="en-US" b="1">
                <a:solidFill>
                  <a:srgbClr val="820014"/>
                </a:solidFill>
                <a:latin typeface="黑体" panose="02010609060101010101" charset="-122"/>
              </a:rPr>
              <a:t>可以说吗？</a:t>
            </a:r>
            <a:endParaRPr b="1">
              <a:solidFill>
                <a:srgbClr val="820014"/>
              </a:solidFill>
              <a:latin typeface="黑体" panose="02010609060101010101" charset="-122"/>
            </a:endParaRPr>
          </a:p>
        </p:txBody>
      </p:sp>
      <p:sp>
        <p:nvSpPr>
          <p:cNvPr id="6" name="TextBox 41"/>
          <p:cNvSpPr txBox="1"/>
          <p:nvPr>
            <p:custDataLst>
              <p:tags r:id="rId3"/>
            </p:custDataLst>
          </p:nvPr>
        </p:nvSpPr>
        <p:spPr>
          <a:xfrm>
            <a:off x="1704848" y="2036953"/>
            <a:ext cx="1473200" cy="32766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  <a:r>
              <a:rPr b="0">
                <a:solidFill>
                  <a:srgbClr val="262626"/>
                </a:solidFill>
                <a:latin typeface="微软雅黑" panose="020B0503020204020204" charset="-122"/>
              </a:rPr>
              <a:t>判断：要小心</a:t>
            </a:r>
            <a:endParaRPr b="0">
              <a:solidFill>
                <a:srgbClr val="262626"/>
              </a:solidFill>
              <a:latin typeface="微软雅黑" panose="020B0503020204020204" charset="-122"/>
            </a:endParaRPr>
          </a:p>
        </p:txBody>
      </p:sp>
      <p:sp>
        <p:nvSpPr>
          <p:cNvPr id="47" name="Rounded Rectangle 46"/>
          <p:cNvSpPr/>
          <p:nvPr>
            <p:custDataLst>
              <p:tags r:id="rId4"/>
            </p:custDataLst>
          </p:nvPr>
        </p:nvSpPr>
        <p:spPr>
          <a:xfrm>
            <a:off x="1362710" y="2567305"/>
            <a:ext cx="5299710" cy="939800"/>
          </a:xfrm>
          <a:prstGeom prst="roundRect">
            <a:avLst/>
          </a:prstGeom>
          <a:solidFill>
            <a:srgbClr val="FAECEE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9" name="TextBox 48"/>
          <p:cNvSpPr txBox="1"/>
          <p:nvPr>
            <p:custDataLst>
              <p:tags r:id="rId5"/>
            </p:custDataLst>
          </p:nvPr>
        </p:nvSpPr>
        <p:spPr>
          <a:xfrm>
            <a:off x="1503680" y="2623000"/>
            <a:ext cx="5158740" cy="32766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  <a:r>
              <a:rPr lang="zh-CN" altLang="en-US" b="1">
                <a:solidFill>
                  <a:srgbClr val="820014"/>
                </a:solidFill>
                <a:latin typeface="黑体" panose="02010609060101010101" charset="-122"/>
              </a:rPr>
              <a:t>网友说送你游戏皮肤，让你</a:t>
            </a:r>
            <a:r>
              <a:rPr b="1">
                <a:solidFill>
                  <a:srgbClr val="820014"/>
                </a:solidFill>
                <a:latin typeface="黑体" panose="02010609060101010101" charset="-122"/>
              </a:rPr>
              <a:t>发验证码</a:t>
            </a:r>
            <a:r>
              <a:rPr lang="zh-CN" altLang="en-US" b="1">
                <a:solidFill>
                  <a:srgbClr val="820014"/>
                </a:solidFill>
                <a:latin typeface="黑体" panose="02010609060101010101" charset="-122"/>
              </a:rPr>
              <a:t>。可以发吗？</a:t>
            </a:r>
            <a:endParaRPr b="1">
              <a:solidFill>
                <a:srgbClr val="820014"/>
              </a:solidFill>
              <a:latin typeface="黑体" panose="02010609060101010101" charset="-122"/>
            </a:endParaRPr>
          </a:p>
        </p:txBody>
      </p:sp>
      <p:sp>
        <p:nvSpPr>
          <p:cNvPr id="50" name="TextBox 49"/>
          <p:cNvSpPr txBox="1"/>
          <p:nvPr>
            <p:custDataLst>
              <p:tags r:id="rId6"/>
            </p:custDataLst>
          </p:nvPr>
        </p:nvSpPr>
        <p:spPr>
          <a:xfrm>
            <a:off x="1704848" y="3164351"/>
            <a:ext cx="1701800" cy="32766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  <a:r>
              <a:rPr b="0">
                <a:solidFill>
                  <a:srgbClr val="262626"/>
                </a:solidFill>
                <a:latin typeface="微软雅黑" panose="020B0503020204020204" charset="-122"/>
              </a:rPr>
              <a:t>判断：绝对不行</a:t>
            </a:r>
            <a:endParaRPr b="0">
              <a:solidFill>
                <a:srgbClr val="262626"/>
              </a:solidFill>
              <a:latin typeface="微软雅黑" panose="020B0503020204020204" charset="-122"/>
            </a:endParaRPr>
          </a:p>
        </p:txBody>
      </p:sp>
      <p:sp>
        <p:nvSpPr>
          <p:cNvPr id="9" name="Rounded Rectangle 42"/>
          <p:cNvSpPr/>
          <p:nvPr/>
        </p:nvSpPr>
        <p:spPr>
          <a:xfrm>
            <a:off x="1362075" y="3721100"/>
            <a:ext cx="5300345" cy="962660"/>
          </a:xfrm>
          <a:prstGeom prst="roundRect">
            <a:avLst/>
          </a:prstGeom>
          <a:solidFill>
            <a:srgbClr val="FFF7E1"/>
          </a:solidFill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5" name="TextBox 44"/>
          <p:cNvSpPr txBox="1"/>
          <p:nvPr/>
        </p:nvSpPr>
        <p:spPr>
          <a:xfrm>
            <a:off x="1503680" y="3769169"/>
            <a:ext cx="4026743" cy="312906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  <a:r>
              <a:rPr sz="1700" b="1">
                <a:solidFill>
                  <a:srgbClr val="820014"/>
                </a:solidFill>
                <a:latin typeface="黑体" panose="02010609060101010101" charset="-122"/>
              </a:rPr>
              <a:t>领奖页面让填爸爸电话</a:t>
            </a:r>
            <a:r>
              <a:rPr lang="zh-CN" altLang="en-US" sz="1700" b="1">
                <a:solidFill>
                  <a:srgbClr val="820014"/>
                </a:solidFill>
                <a:latin typeface="黑体" panose="02010609060101010101" charset="-122"/>
              </a:rPr>
              <a:t>。可以直接填吗？</a:t>
            </a:r>
            <a:endParaRPr sz="1700" b="1">
              <a:solidFill>
                <a:srgbClr val="820014"/>
              </a:solidFill>
              <a:latin typeface="黑体" panose="02010609060101010101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712466" y="4302558"/>
            <a:ext cx="1701800" cy="32766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  <a:r>
              <a:rPr b="0">
                <a:solidFill>
                  <a:srgbClr val="262626"/>
                </a:solidFill>
                <a:latin typeface="微软雅黑" panose="020B0503020204020204" charset="-122"/>
              </a:rPr>
              <a:t>判断：要问大人</a:t>
            </a:r>
            <a:endParaRPr b="0">
              <a:solidFill>
                <a:srgbClr val="262626"/>
              </a:solidFill>
              <a:latin typeface="微软雅黑" panose="020B0503020204020204" charset="-122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362710" y="4801235"/>
            <a:ext cx="5300345" cy="1019175"/>
          </a:xfrm>
          <a:prstGeom prst="roundRect">
            <a:avLst/>
          </a:prstGeom>
          <a:solidFill>
            <a:srgbClr val="EBF8EF"/>
          </a:solidFill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3" name="TextBox 52"/>
          <p:cNvSpPr txBox="1"/>
          <p:nvPr/>
        </p:nvSpPr>
        <p:spPr>
          <a:xfrm>
            <a:off x="1503680" y="4851400"/>
            <a:ext cx="3867785" cy="311785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1700" b="1">
                <a:solidFill>
                  <a:srgbClr val="820014"/>
                </a:solidFill>
                <a:latin typeface="黑体" panose="02010609060101010101" charset="-122"/>
              </a:rPr>
              <a:t>告诉同学今天午饭吃什么</a:t>
            </a:r>
            <a:r>
              <a:rPr lang="zh-CN" altLang="en-US" sz="1700" b="1">
                <a:solidFill>
                  <a:srgbClr val="820014"/>
                </a:solidFill>
                <a:latin typeface="黑体" panose="02010609060101010101" charset="-122"/>
              </a:rPr>
              <a:t>。可以说吗？</a:t>
            </a:r>
            <a:endParaRPr sz="1700" b="1">
              <a:solidFill>
                <a:srgbClr val="820014"/>
              </a:solidFill>
              <a:latin typeface="黑体" panose="02010609060101010101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676691" y="5421288"/>
            <a:ext cx="1701800" cy="32766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>
              <a:buClrTx/>
              <a:buSzTx/>
              <a:buFontTx/>
            </a:pPr>
            <a:r>
              <a:rPr sz="1800" b="0">
                <a:solidFill>
                  <a:srgbClr val="262626"/>
                </a:solidFill>
                <a:latin typeface="微软雅黑" panose="020B0503020204020204" charset="-122"/>
              </a:rPr>
              <a:t>判断：通常可以</a:t>
            </a:r>
            <a:endParaRPr sz="1800" b="0">
              <a:solidFill>
                <a:srgbClr val="262626"/>
              </a:solidFill>
              <a:latin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5" y="644525"/>
            <a:ext cx="2642235" cy="55689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空心弧 4"/>
          <p:cNvSpPr/>
          <p:nvPr/>
        </p:nvSpPr>
        <p:spPr>
          <a:xfrm rot="5400000">
            <a:off x="-4540250" y="-1393190"/>
            <a:ext cx="8987155" cy="898715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FF7777">
              <a:alpha val="1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82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D3A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cxnSp>
        <p:nvCxnSpPr>
          <p:cNvPr id="82" name="Connector 17"/>
          <p:cNvCxnSpPr/>
          <p:nvPr/>
        </p:nvCxnSpPr>
        <p:spPr>
          <a:xfrm>
            <a:off x="4521200" y="3348355"/>
            <a:ext cx="7670811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E6E6E6">
                <a:alpha val="100000"/>
              </a:srgbClr>
            </a:solidFill>
            <a:prstDash val="solid"/>
            <a:miter lim="10000000"/>
            <a:headEnd type="none" w="med" len="med"/>
            <a:tailEnd type="none" w="med" len="med"/>
          </a:ln>
        </p:spPr>
      </p:cxnSp>
      <p:sp>
        <p:nvSpPr>
          <p:cNvPr id="83" name="AutoShape 18"/>
          <p:cNvSpPr/>
          <p:nvPr/>
        </p:nvSpPr>
        <p:spPr>
          <a:xfrm>
            <a:off x="4446905" y="2603500"/>
            <a:ext cx="5092700" cy="660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algn="l">
              <a:lnSpc>
                <a:spcPct val="100000"/>
              </a:lnSpc>
              <a:buClrTx/>
              <a:buSzTx/>
              <a:buFontTx/>
            </a:pPr>
            <a:r>
              <a:rPr lang="en-US" sz="4000" b="1">
                <a:solidFill>
                  <a:srgbClr val="82001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第2关：</a:t>
            </a:r>
            <a:r>
              <a:rPr lang="zh-CN" altLang="en-US" sz="4000" b="1">
                <a:solidFill>
                  <a:srgbClr val="82001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网络文明</a:t>
            </a:r>
            <a:endParaRPr lang="zh-CN" altLang="en-US" sz="4000" b="1">
              <a:solidFill>
                <a:srgbClr val="820014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pic>
        <p:nvPicPr>
          <p:cNvPr id="85" name="Picture 20"/>
          <p:cNvPicPr>
            <a:picLocks noChangeAspect="1"/>
          </p:cNvPicPr>
          <p:nvPr/>
        </p:nvPicPr>
        <p:blipFill>
          <a:blip r:embed="rId1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8568690" y="2641600"/>
            <a:ext cx="419100" cy="6223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86" name="Picture 21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10800000">
            <a:off x="8644890" y="2921000"/>
            <a:ext cx="749300" cy="4953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grpSp>
        <p:nvGrpSpPr>
          <p:cNvPr id="6" name="组合 5"/>
          <p:cNvGrpSpPr/>
          <p:nvPr/>
        </p:nvGrpSpPr>
        <p:grpSpPr>
          <a:xfrm>
            <a:off x="-3168015" y="-635"/>
            <a:ext cx="6324600" cy="6324600"/>
            <a:chOff x="-4989" y="-1"/>
            <a:chExt cx="9960" cy="9960"/>
          </a:xfrm>
        </p:grpSpPr>
        <p:sp>
          <p:nvSpPr>
            <p:cNvPr id="3" name="空心弧 2"/>
            <p:cNvSpPr/>
            <p:nvPr/>
          </p:nvSpPr>
          <p:spPr>
            <a:xfrm rot="5400000">
              <a:off x="-4989" y="-1"/>
              <a:ext cx="9961" cy="9961"/>
            </a:xfrm>
            <a:prstGeom prst="blockArc">
              <a:avLst>
                <a:gd name="adj1" fmla="val 10800000"/>
                <a:gd name="adj2" fmla="val 0"/>
                <a:gd name="adj3" fmla="val 2630"/>
              </a:avLst>
            </a:prstGeom>
            <a:solidFill>
              <a:srgbClr val="82001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空心弧 3"/>
            <p:cNvSpPr/>
            <p:nvPr/>
          </p:nvSpPr>
          <p:spPr>
            <a:xfrm rot="5400000">
              <a:off x="-4342" y="646"/>
              <a:ext cx="8668" cy="8668"/>
            </a:xfrm>
            <a:prstGeom prst="blockArc">
              <a:avLst>
                <a:gd name="adj1" fmla="val 10823948"/>
                <a:gd name="adj2" fmla="val 21576017"/>
                <a:gd name="adj3" fmla="val 11865"/>
              </a:avLst>
            </a:prstGeom>
            <a:solidFill>
              <a:srgbClr val="FF7777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" name="空心弧 1"/>
            <p:cNvSpPr/>
            <p:nvPr/>
          </p:nvSpPr>
          <p:spPr>
            <a:xfrm rot="5400000">
              <a:off x="-2894" y="2105"/>
              <a:ext cx="5770" cy="5770"/>
            </a:xfrm>
            <a:prstGeom prst="blockArc">
              <a:avLst>
                <a:gd name="adj1" fmla="val 10823948"/>
                <a:gd name="adj2" fmla="val 21576017"/>
                <a:gd name="adj3" fmla="val 11865"/>
              </a:avLst>
            </a:prstGeom>
            <a:solidFill>
              <a:srgbClr val="DFA797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爱设计-4-1"/>
          <p:cNvSpPr/>
          <p:nvPr/>
        </p:nvSpPr>
        <p:spPr>
          <a:xfrm>
            <a:off x="6473190" y="1753235"/>
            <a:ext cx="5410200" cy="299656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爱设计-4-1"/>
          <p:cNvSpPr/>
          <p:nvPr/>
        </p:nvSpPr>
        <p:spPr>
          <a:xfrm>
            <a:off x="622300" y="1753235"/>
            <a:ext cx="5410200" cy="2996565"/>
          </a:xfrm>
          <a:prstGeom prst="rect">
            <a:avLst/>
          </a:prstGeom>
          <a:solidFill>
            <a:srgbClr val="82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空心弧 2"/>
          <p:cNvSpPr/>
          <p:nvPr/>
        </p:nvSpPr>
        <p:spPr>
          <a:xfrm rot="10800000">
            <a:off x="635" y="-1505585"/>
            <a:ext cx="2971800" cy="2971800"/>
          </a:xfrm>
          <a:prstGeom prst="blockArc">
            <a:avLst>
              <a:gd name="adj1" fmla="val 10800000"/>
              <a:gd name="adj2" fmla="val 0"/>
              <a:gd name="adj3" fmla="val 2630"/>
            </a:avLst>
          </a:prstGeom>
          <a:solidFill>
            <a:srgbClr val="82001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空心弧 3"/>
          <p:cNvSpPr/>
          <p:nvPr/>
        </p:nvSpPr>
        <p:spPr>
          <a:xfrm rot="10800000">
            <a:off x="193040" y="-1312545"/>
            <a:ext cx="2586355" cy="258635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FF7777">
              <a:alpha val="2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空心弧 4"/>
          <p:cNvSpPr/>
          <p:nvPr/>
        </p:nvSpPr>
        <p:spPr>
          <a:xfrm rot="10800000">
            <a:off x="622300" y="-880745"/>
            <a:ext cx="1721485" cy="172148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DFA797">
              <a:alpha val="2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82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D3A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64510" y="360807"/>
            <a:ext cx="5817870" cy="542925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  <a:r>
              <a:rPr lang="zh-CN" sz="3200" b="1">
                <a:solidFill>
                  <a:srgbClr val="FF7D7D"/>
                </a:solidFill>
                <a:latin typeface="黑体" panose="02010609060101010101" charset="-122"/>
              </a:rPr>
              <a:t>网上说话也要像面对面一样</a:t>
            </a:r>
            <a:r>
              <a:rPr lang="zh-CN" sz="3200" b="1">
                <a:solidFill>
                  <a:srgbClr val="FF7D7D"/>
                </a:solidFill>
                <a:latin typeface="黑体" panose="02010609060101010101" charset="-122"/>
              </a:rPr>
              <a:t>文明</a:t>
            </a:r>
            <a:endParaRPr lang="zh-CN" sz="3200" b="1">
              <a:solidFill>
                <a:srgbClr val="FF7D7D"/>
              </a:solidFill>
              <a:latin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9745" y="1609725"/>
            <a:ext cx="5339715" cy="2920365"/>
          </a:xfrm>
          <a:prstGeom prst="round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950" y="1609725"/>
            <a:ext cx="5362575" cy="2920365"/>
          </a:xfrm>
          <a:prstGeom prst="roundRect">
            <a:avLst/>
          </a:prstGeom>
        </p:spPr>
      </p:pic>
      <p:sp>
        <p:nvSpPr>
          <p:cNvPr id="14" name="圆角矩形标注 13"/>
          <p:cNvSpPr/>
          <p:nvPr/>
        </p:nvSpPr>
        <p:spPr>
          <a:xfrm>
            <a:off x="2594610" y="5036820"/>
            <a:ext cx="7620000" cy="736600"/>
          </a:xfrm>
          <a:prstGeom prst="wedgeRoundRectCallout">
            <a:avLst>
              <a:gd name="adj1" fmla="val -29058"/>
              <a:gd name="adj2" fmla="val 48731"/>
              <a:gd name="adj3" fmla="val 16667"/>
            </a:avLst>
          </a:prstGeom>
          <a:solidFill>
            <a:srgbClr val="820014"/>
          </a:solidFill>
          <a:ln w="28575" cmpd="sng">
            <a:solidFill>
              <a:srgbClr val="FF0000">
                <a:alpha val="47000"/>
              </a:srgbClr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F4A7A7"/>
                </a:solidFill>
              </a:rPr>
              <a:t>如果别人把你的丑照发到群里，你会是什么感受</a:t>
            </a:r>
            <a:endParaRPr lang="zh-CN" altLang="en-US">
              <a:solidFill>
                <a:srgbClr val="F4A7A7"/>
              </a:solidFill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</a:rPr>
              <a:t>屏幕对面也是人，网上也要讲礼貌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椭圆形标注 14"/>
          <p:cNvSpPr/>
          <p:nvPr/>
        </p:nvSpPr>
        <p:spPr>
          <a:xfrm rot="420000">
            <a:off x="1840230" y="4919980"/>
            <a:ext cx="939800" cy="939800"/>
          </a:xfrm>
          <a:prstGeom prst="wedgeEllipseCallout">
            <a:avLst/>
          </a:prstGeom>
          <a:solidFill>
            <a:srgbClr val="820014"/>
          </a:solidFill>
          <a:ln w="28575" cmpd="sng">
            <a:solidFill>
              <a:srgbClr val="FF0000">
                <a:alpha val="54000"/>
              </a:srgbClr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011045" y="5005070"/>
            <a:ext cx="583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chemeClr val="bg1"/>
                </a:solidFill>
              </a:rPr>
              <a:t>？</a:t>
            </a:r>
            <a:endParaRPr lang="zh-CN" altLang="en-US" sz="4400">
              <a:solidFill>
                <a:schemeClr val="bg1"/>
              </a:solidFill>
            </a:endParaRPr>
          </a:p>
        </p:txBody>
      </p:sp>
      <p:sp>
        <p:nvSpPr>
          <p:cNvPr id="81" name="爱设计-8"/>
          <p:cNvSpPr txBox="1"/>
          <p:nvPr>
            <p:custDataLst>
              <p:tags r:id="rId3"/>
            </p:custDataLst>
          </p:nvPr>
        </p:nvSpPr>
        <p:spPr>
          <a:xfrm>
            <a:off x="411025" y="1374373"/>
            <a:ext cx="437802" cy="379242"/>
          </a:xfrm>
          <a:custGeom>
            <a:avLst/>
            <a:gdLst/>
            <a:ahLst/>
            <a:cxnLst/>
            <a:rect l="l" t="t" r="r" b="b"/>
            <a:pathLst>
              <a:path w="315441" h="273249">
                <a:moveTo>
                  <a:pt x="283964" y="0"/>
                </a:moveTo>
                <a:lnTo>
                  <a:pt x="315441" y="59606"/>
                </a:lnTo>
                <a:cubicBezTo>
                  <a:pt x="289768" y="71661"/>
                  <a:pt x="272020" y="83660"/>
                  <a:pt x="262198" y="95604"/>
                </a:cubicBezTo>
                <a:cubicBezTo>
                  <a:pt x="252375" y="107547"/>
                  <a:pt x="246906" y="121667"/>
                  <a:pt x="245789" y="137964"/>
                </a:cubicBezTo>
                <a:lnTo>
                  <a:pt x="315441" y="137964"/>
                </a:lnTo>
                <a:lnTo>
                  <a:pt x="315441" y="273249"/>
                </a:lnTo>
                <a:lnTo>
                  <a:pt x="169775" y="273249"/>
                </a:lnTo>
                <a:lnTo>
                  <a:pt x="169775" y="161070"/>
                </a:lnTo>
                <a:cubicBezTo>
                  <a:pt x="169775" y="119770"/>
                  <a:pt x="178370" y="87177"/>
                  <a:pt x="195560" y="63290"/>
                </a:cubicBezTo>
                <a:cubicBezTo>
                  <a:pt x="212750" y="39403"/>
                  <a:pt x="242217" y="18306"/>
                  <a:pt x="283964" y="0"/>
                </a:cubicBezTo>
                <a:close/>
                <a:moveTo>
                  <a:pt x="114188" y="0"/>
                </a:moveTo>
                <a:lnTo>
                  <a:pt x="145665" y="59606"/>
                </a:lnTo>
                <a:cubicBezTo>
                  <a:pt x="119992" y="71661"/>
                  <a:pt x="102245" y="83660"/>
                  <a:pt x="92422" y="95604"/>
                </a:cubicBezTo>
                <a:cubicBezTo>
                  <a:pt x="82599" y="107547"/>
                  <a:pt x="77130" y="121667"/>
                  <a:pt x="76014" y="137964"/>
                </a:cubicBezTo>
                <a:lnTo>
                  <a:pt x="145665" y="137964"/>
                </a:lnTo>
                <a:lnTo>
                  <a:pt x="145665" y="273249"/>
                </a:lnTo>
                <a:lnTo>
                  <a:pt x="0" y="273249"/>
                </a:lnTo>
                <a:lnTo>
                  <a:pt x="0" y="161070"/>
                </a:lnTo>
                <a:cubicBezTo>
                  <a:pt x="0" y="119770"/>
                  <a:pt x="8595" y="87177"/>
                  <a:pt x="25784" y="63290"/>
                </a:cubicBezTo>
                <a:cubicBezTo>
                  <a:pt x="42974" y="39403"/>
                  <a:pt x="72442" y="18306"/>
                  <a:pt x="114188" y="0"/>
                </a:cubicBezTo>
                <a:close/>
              </a:path>
            </a:pathLst>
          </a:custGeom>
          <a:solidFill>
            <a:srgbClr val="82001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/>
            </a:pP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Arial Black" panose="020B0A04020102020204" pitchFamily="34" charset="0"/>
              <a:ea typeface="OPPOSans B" panose="00020600040101010101" pitchFamily="18" charset="-122"/>
              <a:cs typeface="OPPOSans B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18" name="爱设计-8"/>
          <p:cNvSpPr txBox="1"/>
          <p:nvPr>
            <p:custDataLst>
              <p:tags r:id="rId4"/>
            </p:custDataLst>
          </p:nvPr>
        </p:nvSpPr>
        <p:spPr>
          <a:xfrm>
            <a:off x="6185715" y="1375008"/>
            <a:ext cx="437802" cy="379242"/>
          </a:xfrm>
          <a:custGeom>
            <a:avLst/>
            <a:gdLst/>
            <a:ahLst/>
            <a:cxnLst/>
            <a:rect l="l" t="t" r="r" b="b"/>
            <a:pathLst>
              <a:path w="315441" h="273249">
                <a:moveTo>
                  <a:pt x="283964" y="0"/>
                </a:moveTo>
                <a:lnTo>
                  <a:pt x="315441" y="59606"/>
                </a:lnTo>
                <a:cubicBezTo>
                  <a:pt x="289768" y="71661"/>
                  <a:pt x="272020" y="83660"/>
                  <a:pt x="262198" y="95604"/>
                </a:cubicBezTo>
                <a:cubicBezTo>
                  <a:pt x="252375" y="107547"/>
                  <a:pt x="246906" y="121667"/>
                  <a:pt x="245789" y="137964"/>
                </a:cubicBezTo>
                <a:lnTo>
                  <a:pt x="315441" y="137964"/>
                </a:lnTo>
                <a:lnTo>
                  <a:pt x="315441" y="273249"/>
                </a:lnTo>
                <a:lnTo>
                  <a:pt x="169775" y="273249"/>
                </a:lnTo>
                <a:lnTo>
                  <a:pt x="169775" y="161070"/>
                </a:lnTo>
                <a:cubicBezTo>
                  <a:pt x="169775" y="119770"/>
                  <a:pt x="178370" y="87177"/>
                  <a:pt x="195560" y="63290"/>
                </a:cubicBezTo>
                <a:cubicBezTo>
                  <a:pt x="212750" y="39403"/>
                  <a:pt x="242217" y="18306"/>
                  <a:pt x="283964" y="0"/>
                </a:cubicBezTo>
                <a:close/>
                <a:moveTo>
                  <a:pt x="114188" y="0"/>
                </a:moveTo>
                <a:lnTo>
                  <a:pt x="145665" y="59606"/>
                </a:lnTo>
                <a:cubicBezTo>
                  <a:pt x="119992" y="71661"/>
                  <a:pt x="102245" y="83660"/>
                  <a:pt x="92422" y="95604"/>
                </a:cubicBezTo>
                <a:cubicBezTo>
                  <a:pt x="82599" y="107547"/>
                  <a:pt x="77130" y="121667"/>
                  <a:pt x="76014" y="137964"/>
                </a:cubicBezTo>
                <a:lnTo>
                  <a:pt x="145665" y="137964"/>
                </a:lnTo>
                <a:lnTo>
                  <a:pt x="145665" y="273249"/>
                </a:lnTo>
                <a:lnTo>
                  <a:pt x="0" y="273249"/>
                </a:lnTo>
                <a:lnTo>
                  <a:pt x="0" y="161070"/>
                </a:lnTo>
                <a:cubicBezTo>
                  <a:pt x="0" y="119770"/>
                  <a:pt x="8595" y="87177"/>
                  <a:pt x="25784" y="63290"/>
                </a:cubicBezTo>
                <a:cubicBezTo>
                  <a:pt x="42974" y="39403"/>
                  <a:pt x="72442" y="18306"/>
                  <a:pt x="114188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/>
            </a:pP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Arial Black" panose="020B0A04020102020204" pitchFamily="34" charset="0"/>
              <a:ea typeface="OPPOSans B" panose="00020600040101010101" pitchFamily="18" charset="-122"/>
              <a:cs typeface="OPPOSans B" panose="00020600040101010101" pitchFamily="18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空心弧 2"/>
          <p:cNvSpPr/>
          <p:nvPr/>
        </p:nvSpPr>
        <p:spPr>
          <a:xfrm rot="10800000">
            <a:off x="635" y="-1505585"/>
            <a:ext cx="2971800" cy="2971800"/>
          </a:xfrm>
          <a:prstGeom prst="blockArc">
            <a:avLst>
              <a:gd name="adj1" fmla="val 10800000"/>
              <a:gd name="adj2" fmla="val 0"/>
              <a:gd name="adj3" fmla="val 2630"/>
            </a:avLst>
          </a:prstGeom>
          <a:solidFill>
            <a:srgbClr val="82001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空心弧 3"/>
          <p:cNvSpPr/>
          <p:nvPr/>
        </p:nvSpPr>
        <p:spPr>
          <a:xfrm rot="10800000">
            <a:off x="193040" y="-1312545"/>
            <a:ext cx="2586355" cy="258635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FF7777">
              <a:alpha val="2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空心弧 4"/>
          <p:cNvSpPr/>
          <p:nvPr/>
        </p:nvSpPr>
        <p:spPr>
          <a:xfrm rot="10800000">
            <a:off x="622300" y="-880745"/>
            <a:ext cx="1721485" cy="172148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DFA797">
              <a:alpha val="2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82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D3A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 rot="20820000">
            <a:off x="2778760" y="342392"/>
            <a:ext cx="3917950" cy="97409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  <a:r>
              <a:rPr lang="zh-CN" sz="6000" b="1">
                <a:solidFill>
                  <a:srgbClr val="FF7D7D"/>
                </a:solidFill>
                <a:latin typeface="华文琥珀" panose="02010800040101010101" charset="-122"/>
                <a:ea typeface="华文琥珀" panose="02010800040101010101" charset="-122"/>
              </a:rPr>
              <a:t>这是玩笑，</a:t>
            </a:r>
            <a:endParaRPr lang="zh-CN" sz="6000" b="1">
              <a:solidFill>
                <a:srgbClr val="FF7D7D"/>
              </a:solidFill>
              <a:latin typeface="华文琥珀" panose="02010800040101010101" charset="-122"/>
              <a:ea typeface="华文琥珀" panose="02010800040101010101" charset="-122"/>
            </a:endParaRPr>
          </a:p>
        </p:txBody>
      </p:sp>
      <p:sp>
        <p:nvSpPr>
          <p:cNvPr id="2" name="TextBox 39"/>
          <p:cNvSpPr txBox="1"/>
          <p:nvPr/>
        </p:nvSpPr>
        <p:spPr>
          <a:xfrm rot="21300000">
            <a:off x="6280150" y="313817"/>
            <a:ext cx="3152775" cy="789305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  <a:r>
              <a:rPr lang="zh-CN" sz="4800" b="1">
                <a:solidFill>
                  <a:srgbClr val="820014"/>
                </a:solidFill>
                <a:latin typeface="华文琥珀" panose="02010800040101010101" charset="-122"/>
                <a:ea typeface="华文琥珀" panose="02010800040101010101" charset="-122"/>
              </a:rPr>
              <a:t>还是伤害？</a:t>
            </a:r>
            <a:endParaRPr lang="zh-CN" sz="4800" b="1">
              <a:solidFill>
                <a:srgbClr val="820014"/>
              </a:solidFill>
              <a:latin typeface="华文琥珀" panose="02010800040101010101" charset="-122"/>
              <a:ea typeface="华文琥珀" panose="02010800040101010101" charset="-122"/>
            </a:endParaRPr>
          </a:p>
        </p:txBody>
      </p:sp>
      <p:sp>
        <p:nvSpPr>
          <p:cNvPr id="6" name="TextBox 39"/>
          <p:cNvSpPr txBox="1"/>
          <p:nvPr/>
        </p:nvSpPr>
        <p:spPr>
          <a:xfrm>
            <a:off x="5020945" y="1128522"/>
            <a:ext cx="4034155" cy="48133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  <a:r>
              <a:rPr lang="zh-CN" sz="2800" b="1">
                <a:solidFill>
                  <a:srgbClr val="F4A7A7"/>
                </a:solidFill>
                <a:latin typeface="黑体" panose="02010609060101010101" charset="-122"/>
                <a:ea typeface="黑体" panose="02010609060101010101" charset="-122"/>
              </a:rPr>
              <a:t>红灯绿灯：大家一起判断</a:t>
            </a:r>
            <a:endParaRPr lang="zh-CN" sz="2800" b="1">
              <a:solidFill>
                <a:srgbClr val="F4A7A7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1"/>
          <a:srcRect l="1801" t="5044" r="1923" b="6137"/>
          <a:stretch>
            <a:fillRect/>
          </a:stretch>
        </p:blipFill>
        <p:spPr>
          <a:xfrm>
            <a:off x="544830" y="1744980"/>
            <a:ext cx="5247640" cy="1887220"/>
          </a:xfrm>
          <a:prstGeom prst="round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2"/>
          <a:srcRect l="1583" t="4011" r="1911" b="5244"/>
          <a:stretch>
            <a:fillRect/>
          </a:stretch>
        </p:blipFill>
        <p:spPr>
          <a:xfrm>
            <a:off x="6450965" y="1744980"/>
            <a:ext cx="5248275" cy="1896745"/>
          </a:xfrm>
          <a:prstGeom prst="round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3"/>
          <a:srcRect l="1640" t="4473" r="2182" b="7685"/>
          <a:stretch>
            <a:fillRect/>
          </a:stretch>
        </p:blipFill>
        <p:spPr>
          <a:xfrm>
            <a:off x="544830" y="3910965"/>
            <a:ext cx="5255895" cy="1808480"/>
          </a:xfrm>
          <a:prstGeom prst="roundRect">
            <a:avLst/>
          </a:prstGeom>
        </p:spPr>
      </p:pic>
      <p:pic>
        <p:nvPicPr>
          <p:cNvPr id="16" name="图片 15"/>
          <p:cNvPicPr/>
          <p:nvPr/>
        </p:nvPicPr>
        <p:blipFill>
          <a:blip r:embed="rId4"/>
          <a:srcRect l="1795" t="7125" r="2486" b="5245"/>
          <a:stretch>
            <a:fillRect/>
          </a:stretch>
        </p:blipFill>
        <p:spPr>
          <a:xfrm>
            <a:off x="6450965" y="3910965"/>
            <a:ext cx="5248275" cy="1808480"/>
          </a:xfrm>
          <a:prstGeom prst="round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空心弧 4"/>
          <p:cNvSpPr/>
          <p:nvPr/>
        </p:nvSpPr>
        <p:spPr>
          <a:xfrm rot="5400000">
            <a:off x="-4540250" y="-1393190"/>
            <a:ext cx="8987155" cy="898715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FF7777">
              <a:alpha val="1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82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D3A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cxnSp>
        <p:nvCxnSpPr>
          <p:cNvPr id="82" name="Connector 17"/>
          <p:cNvCxnSpPr/>
          <p:nvPr/>
        </p:nvCxnSpPr>
        <p:spPr>
          <a:xfrm>
            <a:off x="4521200" y="3348355"/>
            <a:ext cx="7670811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E6E6E6">
                <a:alpha val="100000"/>
              </a:srgbClr>
            </a:solidFill>
            <a:prstDash val="solid"/>
            <a:miter lim="10000000"/>
            <a:headEnd type="none" w="med" len="med"/>
            <a:tailEnd type="none" w="med" len="med"/>
          </a:ln>
        </p:spPr>
      </p:cxnSp>
      <p:sp>
        <p:nvSpPr>
          <p:cNvPr id="83" name="AutoShape 18"/>
          <p:cNvSpPr/>
          <p:nvPr/>
        </p:nvSpPr>
        <p:spPr>
          <a:xfrm>
            <a:off x="4446905" y="2603500"/>
            <a:ext cx="5092700" cy="660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algn="l">
              <a:lnSpc>
                <a:spcPct val="100000"/>
              </a:lnSpc>
              <a:buClrTx/>
              <a:buSzTx/>
              <a:buFontTx/>
            </a:pPr>
            <a:r>
              <a:rPr lang="en-US" sz="4000" b="1">
                <a:solidFill>
                  <a:srgbClr val="82001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第3关：</a:t>
            </a:r>
            <a:r>
              <a:rPr lang="zh-CN" altLang="en-US" sz="4000" b="1">
                <a:solidFill>
                  <a:srgbClr val="82001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反诈</a:t>
            </a:r>
            <a:r>
              <a:rPr lang="zh-CN" altLang="en-US" sz="4000" b="1">
                <a:solidFill>
                  <a:srgbClr val="82001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防骗</a:t>
            </a:r>
            <a:endParaRPr lang="zh-CN" altLang="en-US" sz="4000" b="1">
              <a:solidFill>
                <a:srgbClr val="820014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pic>
        <p:nvPicPr>
          <p:cNvPr id="85" name="Picture 20"/>
          <p:cNvPicPr>
            <a:picLocks noChangeAspect="1"/>
          </p:cNvPicPr>
          <p:nvPr/>
        </p:nvPicPr>
        <p:blipFill>
          <a:blip r:embed="rId1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8568690" y="2641600"/>
            <a:ext cx="419100" cy="6223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86" name="Picture 21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10800000">
            <a:off x="8644890" y="2921000"/>
            <a:ext cx="749300" cy="4953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grpSp>
        <p:nvGrpSpPr>
          <p:cNvPr id="6" name="组合 5"/>
          <p:cNvGrpSpPr/>
          <p:nvPr/>
        </p:nvGrpSpPr>
        <p:grpSpPr>
          <a:xfrm>
            <a:off x="-3168015" y="-635"/>
            <a:ext cx="6324600" cy="6324600"/>
            <a:chOff x="-4989" y="-1"/>
            <a:chExt cx="9960" cy="9960"/>
          </a:xfrm>
        </p:grpSpPr>
        <p:sp>
          <p:nvSpPr>
            <p:cNvPr id="3" name="空心弧 2"/>
            <p:cNvSpPr/>
            <p:nvPr/>
          </p:nvSpPr>
          <p:spPr>
            <a:xfrm rot="5400000">
              <a:off x="-4989" y="-1"/>
              <a:ext cx="9961" cy="9961"/>
            </a:xfrm>
            <a:prstGeom prst="blockArc">
              <a:avLst>
                <a:gd name="adj1" fmla="val 10800000"/>
                <a:gd name="adj2" fmla="val 0"/>
                <a:gd name="adj3" fmla="val 2630"/>
              </a:avLst>
            </a:prstGeom>
            <a:solidFill>
              <a:srgbClr val="82001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空心弧 3"/>
            <p:cNvSpPr/>
            <p:nvPr/>
          </p:nvSpPr>
          <p:spPr>
            <a:xfrm rot="5400000">
              <a:off x="-4342" y="646"/>
              <a:ext cx="8668" cy="8668"/>
            </a:xfrm>
            <a:prstGeom prst="blockArc">
              <a:avLst>
                <a:gd name="adj1" fmla="val 10823948"/>
                <a:gd name="adj2" fmla="val 21576017"/>
                <a:gd name="adj3" fmla="val 11865"/>
              </a:avLst>
            </a:prstGeom>
            <a:solidFill>
              <a:srgbClr val="FF7777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" name="空心弧 1"/>
            <p:cNvSpPr/>
            <p:nvPr/>
          </p:nvSpPr>
          <p:spPr>
            <a:xfrm rot="5400000">
              <a:off x="-2894" y="2105"/>
              <a:ext cx="5770" cy="5770"/>
            </a:xfrm>
            <a:prstGeom prst="blockArc">
              <a:avLst>
                <a:gd name="adj1" fmla="val 10823948"/>
                <a:gd name="adj2" fmla="val 21576017"/>
                <a:gd name="adj3" fmla="val 11865"/>
              </a:avLst>
            </a:prstGeom>
            <a:solidFill>
              <a:srgbClr val="DFA797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ounded Rectangle 105"/>
          <p:cNvSpPr/>
          <p:nvPr/>
        </p:nvSpPr>
        <p:spPr>
          <a:xfrm>
            <a:off x="337820" y="1423035"/>
            <a:ext cx="11516360" cy="4600575"/>
          </a:xfrm>
          <a:prstGeom prst="roundRect">
            <a:avLst/>
          </a:prstGeom>
          <a:solidFill>
            <a:srgbClr val="820014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820014"/>
              </a:solidFill>
            </a:endParaRPr>
          </a:p>
        </p:txBody>
      </p:sp>
      <p:sp>
        <p:nvSpPr>
          <p:cNvPr id="20" name="圆角矩形 19"/>
          <p:cNvSpPr>
            <a:spLocks noGrp="1"/>
          </p:cNvSpPr>
          <p:nvPr/>
        </p:nvSpPr>
        <p:spPr>
          <a:xfrm>
            <a:off x="1614805" y="2302510"/>
            <a:ext cx="9293860" cy="2379980"/>
          </a:xfrm>
          <a:prstGeom prst="roundRect">
            <a:avLst>
              <a:gd name="adj" fmla="val 5000"/>
            </a:avLst>
          </a:prstGeom>
          <a:solidFill>
            <a:srgbClr val="111111">
              <a:alpha val="88000"/>
            </a:srgbClr>
          </a:solidFill>
          <a:ln w="9525">
            <a:solidFill>
              <a:srgbClr val="C00000"/>
            </a:solidFill>
            <a:prstDash val="solid"/>
          </a:ln>
        </p:spPr>
      </p:sp>
      <p:sp>
        <p:nvSpPr>
          <p:cNvPr id="3" name="空心弧 2"/>
          <p:cNvSpPr/>
          <p:nvPr/>
        </p:nvSpPr>
        <p:spPr>
          <a:xfrm rot="10800000">
            <a:off x="635" y="-1505585"/>
            <a:ext cx="2971800" cy="2971800"/>
          </a:xfrm>
          <a:prstGeom prst="blockArc">
            <a:avLst>
              <a:gd name="adj1" fmla="val 10800000"/>
              <a:gd name="adj2" fmla="val 0"/>
              <a:gd name="adj3" fmla="val 2630"/>
            </a:avLst>
          </a:prstGeom>
          <a:solidFill>
            <a:srgbClr val="82001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空心弧 3"/>
          <p:cNvSpPr/>
          <p:nvPr/>
        </p:nvSpPr>
        <p:spPr>
          <a:xfrm rot="10800000">
            <a:off x="193040" y="-1312545"/>
            <a:ext cx="2586355" cy="258635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FF7777">
              <a:alpha val="2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空心弧 4"/>
          <p:cNvSpPr/>
          <p:nvPr/>
        </p:nvSpPr>
        <p:spPr>
          <a:xfrm rot="10800000">
            <a:off x="622300" y="-880745"/>
            <a:ext cx="1721485" cy="172148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DFA797">
              <a:alpha val="2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82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D3A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pic>
        <p:nvPicPr>
          <p:cNvPr id="7" name="图片 6" descr="b525cefddbb82827279a3ca22f3a56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660" y="1739900"/>
            <a:ext cx="2476500" cy="1638300"/>
          </a:xfrm>
          <a:prstGeom prst="roundRect">
            <a:avLst/>
          </a:prstGeom>
        </p:spPr>
      </p:pic>
      <p:pic>
        <p:nvPicPr>
          <p:cNvPr id="8" name="图片 7" descr="cfb366390cfd1b605b88eb4a846d5ca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" y="3738880"/>
            <a:ext cx="2494915" cy="1551305"/>
          </a:xfrm>
          <a:prstGeom prst="roundRect">
            <a:avLst/>
          </a:prstGeom>
        </p:spPr>
      </p:pic>
      <p:pic>
        <p:nvPicPr>
          <p:cNvPr id="10" name="图片 9" descr="b90bad0dc705552e3e366b7c8ff815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645" y="1739265"/>
            <a:ext cx="2398395" cy="1629410"/>
          </a:xfrm>
          <a:prstGeom prst="roundRect">
            <a:avLst/>
          </a:prstGeom>
        </p:spPr>
      </p:pic>
      <p:pic>
        <p:nvPicPr>
          <p:cNvPr id="13" name="图片 12" descr="e640480f04ad9b92ab7fe81e040c8f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910" y="3738880"/>
            <a:ext cx="2413000" cy="1640205"/>
          </a:xfrm>
          <a:prstGeom prst="roundRect">
            <a:avLst/>
          </a:prstGeom>
        </p:spPr>
      </p:pic>
      <p:pic>
        <p:nvPicPr>
          <p:cNvPr id="14" name="图片 13" descr="fe275959839273fc424e8fa52ee1be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880" y="1739900"/>
            <a:ext cx="2396490" cy="1628775"/>
          </a:xfrm>
          <a:prstGeom prst="roundRect">
            <a:avLst/>
          </a:prstGeom>
        </p:spPr>
      </p:pic>
      <p:pic>
        <p:nvPicPr>
          <p:cNvPr id="15" name="图片 14" descr="4a118bb7dcf78965b3acbb8a99797b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880" y="3738880"/>
            <a:ext cx="2430145" cy="1551940"/>
          </a:xfrm>
          <a:prstGeom prst="roundRect">
            <a:avLst/>
          </a:prstGeom>
        </p:spPr>
      </p:pic>
      <p:pic>
        <p:nvPicPr>
          <p:cNvPr id="17" name="图片 16" descr="9e4d7b4bbe61dfb2252832544288cda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1740" y="1739900"/>
            <a:ext cx="2476500" cy="1638300"/>
          </a:xfrm>
          <a:prstGeom prst="roundRect">
            <a:avLst/>
          </a:prstGeom>
        </p:spPr>
      </p:pic>
      <p:pic>
        <p:nvPicPr>
          <p:cNvPr id="18" name="图片 17" descr="f4eefd7ed7581d13a6ebd44699b551c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1740" y="3738245"/>
            <a:ext cx="2476500" cy="1638300"/>
          </a:xfrm>
          <a:prstGeom prst="round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128010" y="495300"/>
            <a:ext cx="73406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4A7A7"/>
                </a:solidFill>
              </a:rPr>
              <a:t>看到这些</a:t>
            </a:r>
            <a:r>
              <a:rPr lang="en-US" altLang="zh-CN" sz="3600">
                <a:solidFill>
                  <a:srgbClr val="F4A7A7"/>
                </a:solidFill>
              </a:rPr>
              <a:t>“</a:t>
            </a:r>
            <a:r>
              <a:rPr lang="zh-CN" altLang="en-US" sz="3600">
                <a:solidFill>
                  <a:srgbClr val="F4A7A7"/>
                </a:solidFill>
              </a:rPr>
              <a:t>好事</a:t>
            </a:r>
            <a:r>
              <a:rPr lang="en-US" altLang="zh-CN" sz="3600">
                <a:solidFill>
                  <a:srgbClr val="F4A7A7"/>
                </a:solidFill>
              </a:rPr>
              <a:t>”</a:t>
            </a:r>
            <a:r>
              <a:rPr lang="zh-CN" altLang="en-US" sz="3600">
                <a:solidFill>
                  <a:srgbClr val="F4A7A7"/>
                </a:solidFill>
                <a:ea typeface="宋体" panose="02010600030101010101" pitchFamily="2" charset="-122"/>
              </a:rPr>
              <a:t>，先亮</a:t>
            </a:r>
            <a:r>
              <a:rPr lang="en-US" altLang="zh-CN" sz="3600">
                <a:solidFill>
                  <a:srgbClr val="F4A7A7"/>
                </a:solidFill>
                <a:ea typeface="宋体" panose="02010600030101010101" pitchFamily="2" charset="-122"/>
              </a:rPr>
              <a:t>“</a:t>
            </a:r>
            <a:r>
              <a:rPr lang="zh-CN" altLang="en-US" sz="4800" b="1">
                <a:solidFill>
                  <a:srgbClr val="C00000"/>
                </a:solidFill>
                <a:ea typeface="宋体" panose="02010600030101010101" pitchFamily="2" charset="-122"/>
              </a:rPr>
              <a:t>红灯</a:t>
            </a:r>
            <a:r>
              <a:rPr lang="en-US" altLang="zh-CN" sz="3600">
                <a:solidFill>
                  <a:srgbClr val="F4A7A7"/>
                </a:solidFill>
                <a:ea typeface="宋体" panose="02010600030101010101" pitchFamily="2" charset="-122"/>
              </a:rPr>
              <a:t>”</a:t>
            </a:r>
            <a:endParaRPr lang="en-US" altLang="zh-CN" sz="3600">
              <a:solidFill>
                <a:srgbClr val="F4A7A7"/>
              </a:solidFill>
              <a:ea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446530" y="5494655"/>
            <a:ext cx="8926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4A7A7"/>
                </a:solidFill>
              </a:rPr>
              <a:t>只要听到这些词，就</a:t>
            </a:r>
            <a:r>
              <a:rPr lang="zh-CN" altLang="en-US" sz="2800">
                <a:solidFill>
                  <a:srgbClr val="C00000"/>
                </a:solidFill>
              </a:rPr>
              <a:t>先停一下</a:t>
            </a:r>
            <a:r>
              <a:rPr lang="en-US" altLang="zh-CN" sz="2800">
                <a:solidFill>
                  <a:srgbClr val="F4A7A7"/>
                </a:solidFill>
              </a:rPr>
              <a:t>:</a:t>
            </a:r>
            <a:r>
              <a:rPr lang="zh-CN" altLang="en-US" sz="2800">
                <a:solidFill>
                  <a:srgbClr val="F4A7A7"/>
                </a:solidFill>
              </a:rPr>
              <a:t>是真的吗？要不要问老师</a:t>
            </a:r>
            <a:endParaRPr lang="zh-CN" altLang="en-US" sz="2800">
              <a:solidFill>
                <a:srgbClr val="F4A7A7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994410" y="5379085"/>
            <a:ext cx="770255" cy="732790"/>
            <a:chOff x="5126" y="8707"/>
            <a:chExt cx="1213" cy="1154"/>
          </a:xfrm>
        </p:grpSpPr>
        <p:sp>
          <p:nvSpPr>
            <p:cNvPr id="24" name="图形 5" descr="D:\51PPT模板网\51pptmoban.com\图片001.jpg"/>
            <p:cNvSpPr/>
            <p:nvPr/>
          </p:nvSpPr>
          <p:spPr>
            <a:xfrm>
              <a:off x="5126" y="8707"/>
              <a:ext cx="943" cy="1154"/>
            </a:xfrm>
            <a:custGeom>
              <a:avLst/>
              <a:gdLst>
                <a:gd name="connsiteX0" fmla="*/ 2727072 w 5450479"/>
                <a:gd name="connsiteY0" fmla="*/ 0 h 6667398"/>
                <a:gd name="connsiteX1" fmla="*/ 2750898 w 5450479"/>
                <a:gd name="connsiteY1" fmla="*/ 0 h 6667398"/>
                <a:gd name="connsiteX2" fmla="*/ 2853529 w 5450479"/>
                <a:gd name="connsiteY2" fmla="*/ 53149 h 6667398"/>
                <a:gd name="connsiteX3" fmla="*/ 2989150 w 5450479"/>
                <a:gd name="connsiteY3" fmla="*/ 122792 h 6667398"/>
                <a:gd name="connsiteX4" fmla="*/ 3213657 w 5450479"/>
                <a:gd name="connsiteY4" fmla="*/ 230005 h 6667398"/>
                <a:gd name="connsiteX5" fmla="*/ 3411590 w 5450479"/>
                <a:gd name="connsiteY5" fmla="*/ 321641 h 6667398"/>
                <a:gd name="connsiteX6" fmla="*/ 3513305 w 5450479"/>
                <a:gd name="connsiteY6" fmla="*/ 364709 h 6667398"/>
                <a:gd name="connsiteX7" fmla="*/ 3659922 w 5450479"/>
                <a:gd name="connsiteY7" fmla="*/ 427021 h 6667398"/>
                <a:gd name="connsiteX8" fmla="*/ 3808371 w 5450479"/>
                <a:gd name="connsiteY8" fmla="*/ 482003 h 6667398"/>
                <a:gd name="connsiteX9" fmla="*/ 3931163 w 5450479"/>
                <a:gd name="connsiteY9" fmla="*/ 525988 h 6667398"/>
                <a:gd name="connsiteX10" fmla="*/ 3995308 w 5450479"/>
                <a:gd name="connsiteY10" fmla="*/ 547980 h 6667398"/>
                <a:gd name="connsiteX11" fmla="*/ 4094274 w 5450479"/>
                <a:gd name="connsiteY11" fmla="*/ 579136 h 6667398"/>
                <a:gd name="connsiteX12" fmla="*/ 4248222 w 5450479"/>
                <a:gd name="connsiteY12" fmla="*/ 623121 h 6667398"/>
                <a:gd name="connsiteX13" fmla="*/ 4429660 w 5450479"/>
                <a:gd name="connsiteY13" fmla="*/ 668939 h 6667398"/>
                <a:gd name="connsiteX14" fmla="*/ 4543288 w 5450479"/>
                <a:gd name="connsiteY14" fmla="*/ 694597 h 6667398"/>
                <a:gd name="connsiteX15" fmla="*/ 4706399 w 5450479"/>
                <a:gd name="connsiteY15" fmla="*/ 725753 h 6667398"/>
                <a:gd name="connsiteX16" fmla="*/ 4878674 w 5450479"/>
                <a:gd name="connsiteY16" fmla="*/ 756909 h 6667398"/>
                <a:gd name="connsiteX17" fmla="*/ 5049116 w 5450479"/>
                <a:gd name="connsiteY17" fmla="*/ 784400 h 6667398"/>
                <a:gd name="connsiteX18" fmla="*/ 5186569 w 5450479"/>
                <a:gd name="connsiteY18" fmla="*/ 806392 h 6667398"/>
                <a:gd name="connsiteX19" fmla="*/ 5318524 w 5450479"/>
                <a:gd name="connsiteY19" fmla="*/ 832050 h 6667398"/>
                <a:gd name="connsiteX20" fmla="*/ 5449563 w 5450479"/>
                <a:gd name="connsiteY20" fmla="*/ 858625 h 6667398"/>
                <a:gd name="connsiteX21" fmla="*/ 5450479 w 5450479"/>
                <a:gd name="connsiteY21" fmla="*/ 859541 h 6667398"/>
                <a:gd name="connsiteX22" fmla="*/ 5444981 w 5450479"/>
                <a:gd name="connsiteY22" fmla="*/ 1132615 h 6667398"/>
                <a:gd name="connsiteX23" fmla="*/ 5417491 w 5450479"/>
                <a:gd name="connsiteY23" fmla="*/ 1838208 h 6667398"/>
                <a:gd name="connsiteX24" fmla="*/ 5382669 w 5450479"/>
                <a:gd name="connsiteY24" fmla="*/ 2443002 h 6667398"/>
                <a:gd name="connsiteX25" fmla="*/ 5353346 w 5450479"/>
                <a:gd name="connsiteY25" fmla="*/ 2738069 h 6667398"/>
                <a:gd name="connsiteX26" fmla="*/ 5314859 w 5450479"/>
                <a:gd name="connsiteY26" fmla="*/ 2970823 h 6667398"/>
                <a:gd name="connsiteX27" fmla="*/ 5267208 w 5450479"/>
                <a:gd name="connsiteY27" fmla="*/ 3192581 h 6667398"/>
                <a:gd name="connsiteX28" fmla="*/ 5221391 w 5450479"/>
                <a:gd name="connsiteY28" fmla="*/ 3388681 h 6667398"/>
                <a:gd name="connsiteX29" fmla="*/ 5173740 w 5450479"/>
                <a:gd name="connsiteY29" fmla="*/ 3570119 h 6667398"/>
                <a:gd name="connsiteX30" fmla="*/ 5140751 w 5450479"/>
                <a:gd name="connsiteY30" fmla="*/ 3687412 h 6667398"/>
                <a:gd name="connsiteX31" fmla="*/ 5124257 w 5450479"/>
                <a:gd name="connsiteY31" fmla="*/ 3738728 h 6667398"/>
                <a:gd name="connsiteX32" fmla="*/ 5098599 w 5450479"/>
                <a:gd name="connsiteY32" fmla="*/ 3815702 h 6667398"/>
                <a:gd name="connsiteX33" fmla="*/ 5052781 w 5450479"/>
                <a:gd name="connsiteY33" fmla="*/ 3947657 h 6667398"/>
                <a:gd name="connsiteX34" fmla="*/ 5001466 w 5450479"/>
                <a:gd name="connsiteY34" fmla="*/ 4085110 h 6667398"/>
                <a:gd name="connsiteX35" fmla="*/ 4951982 w 5450479"/>
                <a:gd name="connsiteY35" fmla="*/ 4207902 h 6667398"/>
                <a:gd name="connsiteX36" fmla="*/ 4876841 w 5450479"/>
                <a:gd name="connsiteY36" fmla="*/ 4380177 h 6667398"/>
                <a:gd name="connsiteX37" fmla="*/ 4821860 w 5450479"/>
                <a:gd name="connsiteY37" fmla="*/ 4497470 h 6667398"/>
                <a:gd name="connsiteX38" fmla="*/ 4754966 w 5450479"/>
                <a:gd name="connsiteY38" fmla="*/ 4617513 h 6667398"/>
                <a:gd name="connsiteX39" fmla="*/ 4685323 w 5450479"/>
                <a:gd name="connsiteY39" fmla="*/ 4740304 h 6667398"/>
                <a:gd name="connsiteX40" fmla="*/ 4628509 w 5450479"/>
                <a:gd name="connsiteY40" fmla="*/ 4837438 h 6667398"/>
                <a:gd name="connsiteX41" fmla="*/ 4569862 w 5450479"/>
                <a:gd name="connsiteY41" fmla="*/ 4936404 h 6667398"/>
                <a:gd name="connsiteX42" fmla="*/ 4527710 w 5450479"/>
                <a:gd name="connsiteY42" fmla="*/ 5002382 h 6667398"/>
                <a:gd name="connsiteX43" fmla="*/ 4481892 w 5450479"/>
                <a:gd name="connsiteY43" fmla="*/ 5072025 h 6667398"/>
                <a:gd name="connsiteX44" fmla="*/ 4441573 w 5450479"/>
                <a:gd name="connsiteY44" fmla="*/ 5130671 h 6667398"/>
                <a:gd name="connsiteX45" fmla="*/ 4397588 w 5450479"/>
                <a:gd name="connsiteY45" fmla="*/ 5192983 h 6667398"/>
                <a:gd name="connsiteX46" fmla="*/ 4364599 w 5450479"/>
                <a:gd name="connsiteY46" fmla="*/ 5240634 h 6667398"/>
                <a:gd name="connsiteX47" fmla="*/ 4329777 w 5450479"/>
                <a:gd name="connsiteY47" fmla="*/ 5290117 h 6667398"/>
                <a:gd name="connsiteX48" fmla="*/ 4285792 w 5450479"/>
                <a:gd name="connsiteY48" fmla="*/ 5350596 h 6667398"/>
                <a:gd name="connsiteX49" fmla="*/ 4239975 w 5450479"/>
                <a:gd name="connsiteY49" fmla="*/ 5412909 h 6667398"/>
                <a:gd name="connsiteX50" fmla="*/ 4197822 w 5450479"/>
                <a:gd name="connsiteY50" fmla="*/ 5467890 h 6667398"/>
                <a:gd name="connsiteX51" fmla="*/ 4123597 w 5450479"/>
                <a:gd name="connsiteY51" fmla="*/ 5554944 h 6667398"/>
                <a:gd name="connsiteX52" fmla="*/ 3989810 w 5450479"/>
                <a:gd name="connsiteY52" fmla="*/ 5701560 h 6667398"/>
                <a:gd name="connsiteX53" fmla="*/ 3854189 w 5450479"/>
                <a:gd name="connsiteY53" fmla="*/ 5842679 h 6667398"/>
                <a:gd name="connsiteX54" fmla="*/ 3776299 w 5450479"/>
                <a:gd name="connsiteY54" fmla="*/ 5916904 h 6667398"/>
                <a:gd name="connsiteX55" fmla="*/ 3686496 w 5450479"/>
                <a:gd name="connsiteY55" fmla="*/ 5995710 h 6667398"/>
                <a:gd name="connsiteX56" fmla="*/ 3600359 w 5450479"/>
                <a:gd name="connsiteY56" fmla="*/ 6072684 h 6667398"/>
                <a:gd name="connsiteX57" fmla="*/ 3523385 w 5450479"/>
                <a:gd name="connsiteY57" fmla="*/ 6140494 h 6667398"/>
                <a:gd name="connsiteX58" fmla="*/ 3442746 w 5450479"/>
                <a:gd name="connsiteY58" fmla="*/ 6210137 h 6667398"/>
                <a:gd name="connsiteX59" fmla="*/ 3398761 w 5450479"/>
                <a:gd name="connsiteY59" fmla="*/ 6246792 h 6667398"/>
                <a:gd name="connsiteX60" fmla="*/ 3330034 w 5450479"/>
                <a:gd name="connsiteY60" fmla="*/ 6304522 h 6667398"/>
                <a:gd name="connsiteX61" fmla="*/ 3263140 w 5450479"/>
                <a:gd name="connsiteY61" fmla="*/ 6358587 h 6667398"/>
                <a:gd name="connsiteX62" fmla="*/ 3219155 w 5450479"/>
                <a:gd name="connsiteY62" fmla="*/ 6389743 h 6667398"/>
                <a:gd name="connsiteX63" fmla="*/ 3142181 w 5450479"/>
                <a:gd name="connsiteY63" fmla="*/ 6437393 h 6667398"/>
                <a:gd name="connsiteX64" fmla="*/ 3068873 w 5450479"/>
                <a:gd name="connsiteY64" fmla="*/ 6483211 h 6667398"/>
                <a:gd name="connsiteX65" fmla="*/ 3029470 w 5450479"/>
                <a:gd name="connsiteY65" fmla="*/ 6507953 h 6667398"/>
                <a:gd name="connsiteX66" fmla="*/ 2983652 w 5450479"/>
                <a:gd name="connsiteY66" fmla="*/ 6537276 h 6667398"/>
                <a:gd name="connsiteX67" fmla="*/ 2948830 w 5450479"/>
                <a:gd name="connsiteY67" fmla="*/ 6561101 h 6667398"/>
                <a:gd name="connsiteX68" fmla="*/ 2901180 w 5450479"/>
                <a:gd name="connsiteY68" fmla="*/ 6586759 h 6667398"/>
                <a:gd name="connsiteX69" fmla="*/ 2813210 w 5450479"/>
                <a:gd name="connsiteY69" fmla="*/ 6628912 h 6667398"/>
                <a:gd name="connsiteX70" fmla="*/ 2741734 w 5450479"/>
                <a:gd name="connsiteY70" fmla="*/ 6660068 h 6667398"/>
                <a:gd name="connsiteX71" fmla="*/ 2721574 w 5450479"/>
                <a:gd name="connsiteY71" fmla="*/ 6667398 h 6667398"/>
                <a:gd name="connsiteX72" fmla="*/ 2699582 w 5450479"/>
                <a:gd name="connsiteY72" fmla="*/ 6661900 h 6667398"/>
                <a:gd name="connsiteX73" fmla="*/ 2651931 w 5450479"/>
                <a:gd name="connsiteY73" fmla="*/ 6643573 h 6667398"/>
                <a:gd name="connsiteX74" fmla="*/ 2565794 w 5450479"/>
                <a:gd name="connsiteY74" fmla="*/ 6599588 h 6667398"/>
                <a:gd name="connsiteX75" fmla="*/ 2496151 w 5450479"/>
                <a:gd name="connsiteY75" fmla="*/ 6561101 h 6667398"/>
                <a:gd name="connsiteX76" fmla="*/ 2449417 w 5450479"/>
                <a:gd name="connsiteY76" fmla="*/ 6529029 h 6667398"/>
                <a:gd name="connsiteX77" fmla="*/ 2392603 w 5450479"/>
                <a:gd name="connsiteY77" fmla="*/ 6492375 h 6667398"/>
                <a:gd name="connsiteX78" fmla="*/ 2317462 w 5450479"/>
                <a:gd name="connsiteY78" fmla="*/ 6446557 h 6667398"/>
                <a:gd name="connsiteX79" fmla="*/ 2240488 w 5450479"/>
                <a:gd name="connsiteY79" fmla="*/ 6398906 h 6667398"/>
                <a:gd name="connsiteX80" fmla="*/ 2196503 w 5450479"/>
                <a:gd name="connsiteY80" fmla="*/ 6367750 h 6667398"/>
                <a:gd name="connsiteX81" fmla="*/ 2144271 w 5450479"/>
                <a:gd name="connsiteY81" fmla="*/ 6326514 h 6667398"/>
                <a:gd name="connsiteX82" fmla="*/ 2066380 w 5450479"/>
                <a:gd name="connsiteY82" fmla="*/ 6261453 h 6667398"/>
                <a:gd name="connsiteX83" fmla="*/ 1982076 w 5450479"/>
                <a:gd name="connsiteY83" fmla="*/ 6189978 h 6667398"/>
                <a:gd name="connsiteX84" fmla="*/ 1877611 w 5450479"/>
                <a:gd name="connsiteY84" fmla="*/ 6098342 h 6667398"/>
                <a:gd name="connsiteX85" fmla="*/ 1789641 w 5450479"/>
                <a:gd name="connsiteY85" fmla="*/ 6021368 h 6667398"/>
                <a:gd name="connsiteX86" fmla="*/ 1705337 w 5450479"/>
                <a:gd name="connsiteY86" fmla="*/ 5948060 h 6667398"/>
                <a:gd name="connsiteX87" fmla="*/ 1632945 w 5450479"/>
                <a:gd name="connsiteY87" fmla="*/ 5882999 h 6667398"/>
                <a:gd name="connsiteX88" fmla="*/ 1567883 w 5450479"/>
                <a:gd name="connsiteY88" fmla="*/ 5817937 h 6667398"/>
                <a:gd name="connsiteX89" fmla="*/ 1487244 w 5450479"/>
                <a:gd name="connsiteY89" fmla="*/ 5735466 h 6667398"/>
                <a:gd name="connsiteX90" fmla="*/ 1386445 w 5450479"/>
                <a:gd name="connsiteY90" fmla="*/ 5625503 h 6667398"/>
                <a:gd name="connsiteX91" fmla="*/ 1292977 w 5450479"/>
                <a:gd name="connsiteY91" fmla="*/ 5521038 h 6667398"/>
                <a:gd name="connsiteX92" fmla="*/ 1247159 w 5450479"/>
                <a:gd name="connsiteY92" fmla="*/ 5464224 h 6667398"/>
                <a:gd name="connsiteX93" fmla="*/ 1199509 w 5450479"/>
                <a:gd name="connsiteY93" fmla="*/ 5403745 h 6667398"/>
                <a:gd name="connsiteX94" fmla="*/ 1164687 w 5450479"/>
                <a:gd name="connsiteY94" fmla="*/ 5356095 h 6667398"/>
                <a:gd name="connsiteX95" fmla="*/ 1128033 w 5450479"/>
                <a:gd name="connsiteY95" fmla="*/ 5304779 h 6667398"/>
                <a:gd name="connsiteX96" fmla="*/ 1093212 w 5450479"/>
                <a:gd name="connsiteY96" fmla="*/ 5257128 h 6667398"/>
                <a:gd name="connsiteX97" fmla="*/ 1066637 w 5450479"/>
                <a:gd name="connsiteY97" fmla="*/ 5219558 h 6667398"/>
                <a:gd name="connsiteX98" fmla="*/ 1036397 w 5450479"/>
                <a:gd name="connsiteY98" fmla="*/ 5176489 h 6667398"/>
                <a:gd name="connsiteX99" fmla="*/ 1003409 w 5450479"/>
                <a:gd name="connsiteY99" fmla="*/ 5128839 h 6667398"/>
                <a:gd name="connsiteX100" fmla="*/ 966754 w 5450479"/>
                <a:gd name="connsiteY100" fmla="*/ 5073857 h 6667398"/>
                <a:gd name="connsiteX101" fmla="*/ 931933 w 5450479"/>
                <a:gd name="connsiteY101" fmla="*/ 5020709 h 6667398"/>
                <a:gd name="connsiteX102" fmla="*/ 893446 w 5450479"/>
                <a:gd name="connsiteY102" fmla="*/ 4960229 h 6667398"/>
                <a:gd name="connsiteX103" fmla="*/ 858625 w 5450479"/>
                <a:gd name="connsiteY103" fmla="*/ 4903415 h 6667398"/>
                <a:gd name="connsiteX104" fmla="*/ 812807 w 5450479"/>
                <a:gd name="connsiteY104" fmla="*/ 4824609 h 6667398"/>
                <a:gd name="connsiteX105" fmla="*/ 763324 w 5450479"/>
                <a:gd name="connsiteY105" fmla="*/ 4742137 h 6667398"/>
                <a:gd name="connsiteX106" fmla="*/ 703761 w 5450479"/>
                <a:gd name="connsiteY106" fmla="*/ 4636756 h 6667398"/>
                <a:gd name="connsiteX107" fmla="*/ 632285 w 5450479"/>
                <a:gd name="connsiteY107" fmla="*/ 4506634 h 6667398"/>
                <a:gd name="connsiteX108" fmla="*/ 590133 w 5450479"/>
                <a:gd name="connsiteY108" fmla="*/ 4424162 h 6667398"/>
                <a:gd name="connsiteX109" fmla="*/ 538817 w 5450479"/>
                <a:gd name="connsiteY109" fmla="*/ 4308701 h 6667398"/>
                <a:gd name="connsiteX110" fmla="*/ 505828 w 5450479"/>
                <a:gd name="connsiteY110" fmla="*/ 4229894 h 6667398"/>
                <a:gd name="connsiteX111" fmla="*/ 472839 w 5450479"/>
                <a:gd name="connsiteY111" fmla="*/ 4145590 h 6667398"/>
                <a:gd name="connsiteX112" fmla="*/ 421523 w 5450479"/>
                <a:gd name="connsiteY112" fmla="*/ 4015467 h 6667398"/>
                <a:gd name="connsiteX113" fmla="*/ 370207 w 5450479"/>
                <a:gd name="connsiteY113" fmla="*/ 3870683 h 6667398"/>
                <a:gd name="connsiteX114" fmla="*/ 304230 w 5450479"/>
                <a:gd name="connsiteY114" fmla="*/ 3663587 h 6667398"/>
                <a:gd name="connsiteX115" fmla="*/ 230921 w 5450479"/>
                <a:gd name="connsiteY115" fmla="*/ 3396011 h 6667398"/>
                <a:gd name="connsiteX116" fmla="*/ 174107 w 5450479"/>
                <a:gd name="connsiteY116" fmla="*/ 3161424 h 6667398"/>
                <a:gd name="connsiteX117" fmla="*/ 128290 w 5450479"/>
                <a:gd name="connsiteY117" fmla="*/ 2937834 h 6667398"/>
                <a:gd name="connsiteX118" fmla="*/ 93468 w 5450479"/>
                <a:gd name="connsiteY118" fmla="*/ 2745399 h 6667398"/>
                <a:gd name="connsiteX119" fmla="*/ 69643 w 5450479"/>
                <a:gd name="connsiteY119" fmla="*/ 2464995 h 6667398"/>
                <a:gd name="connsiteX120" fmla="*/ 45818 w 5450479"/>
                <a:gd name="connsiteY120" fmla="*/ 2111282 h 6667398"/>
                <a:gd name="connsiteX121" fmla="*/ 32989 w 5450479"/>
                <a:gd name="connsiteY121" fmla="*/ 1858368 h 6667398"/>
                <a:gd name="connsiteX122" fmla="*/ 12829 w 5450479"/>
                <a:gd name="connsiteY122" fmla="*/ 1420350 h 6667398"/>
                <a:gd name="connsiteX123" fmla="*/ 0 w 5450479"/>
                <a:gd name="connsiteY123" fmla="*/ 989663 h 6667398"/>
                <a:gd name="connsiteX124" fmla="*/ 0 w 5450479"/>
                <a:gd name="connsiteY124" fmla="*/ 863206 h 6667398"/>
                <a:gd name="connsiteX125" fmla="*/ 11913 w 5450479"/>
                <a:gd name="connsiteY125" fmla="*/ 856792 h 6667398"/>
                <a:gd name="connsiteX126" fmla="*/ 76974 w 5450479"/>
                <a:gd name="connsiteY126" fmla="*/ 841214 h 6667398"/>
                <a:gd name="connsiteX127" fmla="*/ 223591 w 5450479"/>
                <a:gd name="connsiteY127" fmla="*/ 817389 h 6667398"/>
                <a:gd name="connsiteX128" fmla="*/ 507661 w 5450479"/>
                <a:gd name="connsiteY128" fmla="*/ 769738 h 6667398"/>
                <a:gd name="connsiteX129" fmla="*/ 780734 w 5450479"/>
                <a:gd name="connsiteY129" fmla="*/ 722088 h 6667398"/>
                <a:gd name="connsiteX130" fmla="*/ 998827 w 5450479"/>
                <a:gd name="connsiteY130" fmla="*/ 676270 h 6667398"/>
                <a:gd name="connsiteX131" fmla="*/ 1233414 w 5450479"/>
                <a:gd name="connsiteY131" fmla="*/ 617623 h 6667398"/>
                <a:gd name="connsiteX132" fmla="*/ 1403856 w 5450479"/>
                <a:gd name="connsiteY132" fmla="*/ 566307 h 6667398"/>
                <a:gd name="connsiteX133" fmla="*/ 1515651 w 5450479"/>
                <a:gd name="connsiteY133" fmla="*/ 529653 h 6667398"/>
                <a:gd name="connsiteX134" fmla="*/ 1592625 w 5450479"/>
                <a:gd name="connsiteY134" fmla="*/ 503995 h 6667398"/>
                <a:gd name="connsiteX135" fmla="*/ 1739242 w 5450479"/>
                <a:gd name="connsiteY135" fmla="*/ 449014 h 6667398"/>
                <a:gd name="connsiteX136" fmla="*/ 1945422 w 5450479"/>
                <a:gd name="connsiteY136" fmla="*/ 363793 h 6667398"/>
                <a:gd name="connsiteX137" fmla="*/ 2048053 w 5450479"/>
                <a:gd name="connsiteY137" fmla="*/ 319808 h 6667398"/>
                <a:gd name="connsiteX138" fmla="*/ 2140605 w 5450479"/>
                <a:gd name="connsiteY138" fmla="*/ 278572 h 6667398"/>
                <a:gd name="connsiteX139" fmla="*/ 2296386 w 5450479"/>
                <a:gd name="connsiteY139" fmla="*/ 205264 h 6667398"/>
                <a:gd name="connsiteX140" fmla="*/ 2433839 w 5450479"/>
                <a:gd name="connsiteY140" fmla="*/ 139286 h 6667398"/>
                <a:gd name="connsiteX141" fmla="*/ 2602448 w 5450479"/>
                <a:gd name="connsiteY141" fmla="*/ 53149 h 6667398"/>
                <a:gd name="connsiteX142" fmla="*/ 2703247 w 5450479"/>
                <a:gd name="connsiteY142" fmla="*/ 0 h 6667398"/>
                <a:gd name="connsiteX143" fmla="*/ 2727072 w 5450479"/>
                <a:gd name="connsiteY143" fmla="*/ 0 h 666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5450479" h="6667398">
                  <a:moveTo>
                    <a:pt x="2727072" y="0"/>
                  </a:moveTo>
                  <a:lnTo>
                    <a:pt x="2750898" y="0"/>
                  </a:lnTo>
                  <a:lnTo>
                    <a:pt x="2853529" y="53149"/>
                  </a:lnTo>
                  <a:cubicBezTo>
                    <a:pt x="2921951" y="88581"/>
                    <a:pt x="2967157" y="111795"/>
                    <a:pt x="2989150" y="122792"/>
                  </a:cubicBezTo>
                  <a:cubicBezTo>
                    <a:pt x="3011142" y="133788"/>
                    <a:pt x="3085978" y="169526"/>
                    <a:pt x="3213657" y="230005"/>
                  </a:cubicBezTo>
                  <a:cubicBezTo>
                    <a:pt x="3341336" y="290485"/>
                    <a:pt x="3407313" y="321030"/>
                    <a:pt x="3411590" y="321641"/>
                  </a:cubicBezTo>
                  <a:cubicBezTo>
                    <a:pt x="3415866" y="322251"/>
                    <a:pt x="3449771" y="336608"/>
                    <a:pt x="3513305" y="364709"/>
                  </a:cubicBezTo>
                  <a:cubicBezTo>
                    <a:pt x="3576839" y="392811"/>
                    <a:pt x="3625711" y="413582"/>
                    <a:pt x="3659922" y="427021"/>
                  </a:cubicBezTo>
                  <a:cubicBezTo>
                    <a:pt x="3694132" y="440461"/>
                    <a:pt x="3743615" y="458788"/>
                    <a:pt x="3808371" y="482003"/>
                  </a:cubicBezTo>
                  <a:cubicBezTo>
                    <a:pt x="3873127" y="505217"/>
                    <a:pt x="3914058" y="519879"/>
                    <a:pt x="3931163" y="525988"/>
                  </a:cubicBezTo>
                  <a:cubicBezTo>
                    <a:pt x="3948268" y="532097"/>
                    <a:pt x="3969650" y="539428"/>
                    <a:pt x="3995308" y="547980"/>
                  </a:cubicBezTo>
                  <a:cubicBezTo>
                    <a:pt x="4020966" y="556533"/>
                    <a:pt x="4053954" y="566918"/>
                    <a:pt x="4094274" y="579136"/>
                  </a:cubicBezTo>
                  <a:cubicBezTo>
                    <a:pt x="4134594" y="591354"/>
                    <a:pt x="4185909" y="606016"/>
                    <a:pt x="4248222" y="623121"/>
                  </a:cubicBezTo>
                  <a:cubicBezTo>
                    <a:pt x="4310534" y="640227"/>
                    <a:pt x="4371013" y="655499"/>
                    <a:pt x="4429660" y="668939"/>
                  </a:cubicBezTo>
                  <a:cubicBezTo>
                    <a:pt x="4488307" y="682379"/>
                    <a:pt x="4526183" y="690932"/>
                    <a:pt x="4543288" y="694597"/>
                  </a:cubicBezTo>
                  <a:cubicBezTo>
                    <a:pt x="4560393" y="698262"/>
                    <a:pt x="4614764" y="708648"/>
                    <a:pt x="4706399" y="725753"/>
                  </a:cubicBezTo>
                  <a:cubicBezTo>
                    <a:pt x="4798035" y="742858"/>
                    <a:pt x="4855459" y="753244"/>
                    <a:pt x="4878674" y="756909"/>
                  </a:cubicBezTo>
                  <a:cubicBezTo>
                    <a:pt x="4901888" y="760575"/>
                    <a:pt x="4958702" y="769738"/>
                    <a:pt x="5049116" y="784400"/>
                  </a:cubicBezTo>
                  <a:cubicBezTo>
                    <a:pt x="5139529" y="799061"/>
                    <a:pt x="5185347" y="806392"/>
                    <a:pt x="5186569" y="806392"/>
                  </a:cubicBezTo>
                  <a:cubicBezTo>
                    <a:pt x="5187791" y="806392"/>
                    <a:pt x="5231776" y="814945"/>
                    <a:pt x="5318524" y="832050"/>
                  </a:cubicBezTo>
                  <a:cubicBezTo>
                    <a:pt x="5405272" y="849156"/>
                    <a:pt x="5448952" y="858014"/>
                    <a:pt x="5449563" y="858625"/>
                  </a:cubicBezTo>
                  <a:lnTo>
                    <a:pt x="5450479" y="859541"/>
                  </a:lnTo>
                  <a:lnTo>
                    <a:pt x="5444981" y="1132615"/>
                  </a:lnTo>
                  <a:cubicBezTo>
                    <a:pt x="5441316" y="1314664"/>
                    <a:pt x="5432152" y="1549862"/>
                    <a:pt x="5417491" y="1838208"/>
                  </a:cubicBezTo>
                  <a:cubicBezTo>
                    <a:pt x="5402829" y="2126554"/>
                    <a:pt x="5391222" y="2328153"/>
                    <a:pt x="5382669" y="2443002"/>
                  </a:cubicBezTo>
                  <a:cubicBezTo>
                    <a:pt x="5374116" y="2557852"/>
                    <a:pt x="5364342" y="2656208"/>
                    <a:pt x="5353346" y="2738069"/>
                  </a:cubicBezTo>
                  <a:cubicBezTo>
                    <a:pt x="5342350" y="2819929"/>
                    <a:pt x="5329521" y="2897514"/>
                    <a:pt x="5314859" y="2970823"/>
                  </a:cubicBezTo>
                  <a:cubicBezTo>
                    <a:pt x="5300197" y="3044131"/>
                    <a:pt x="5284314" y="3118050"/>
                    <a:pt x="5267208" y="3192581"/>
                  </a:cubicBezTo>
                  <a:cubicBezTo>
                    <a:pt x="5250103" y="3267111"/>
                    <a:pt x="5234830" y="3332477"/>
                    <a:pt x="5221391" y="3388681"/>
                  </a:cubicBezTo>
                  <a:cubicBezTo>
                    <a:pt x="5207951" y="3444884"/>
                    <a:pt x="5192067" y="3505363"/>
                    <a:pt x="5173740" y="3570119"/>
                  </a:cubicBezTo>
                  <a:cubicBezTo>
                    <a:pt x="5155413" y="3634875"/>
                    <a:pt x="5144417" y="3673972"/>
                    <a:pt x="5140751" y="3687412"/>
                  </a:cubicBezTo>
                  <a:cubicBezTo>
                    <a:pt x="5137086" y="3700852"/>
                    <a:pt x="5131588" y="3717957"/>
                    <a:pt x="5124257" y="3738728"/>
                  </a:cubicBezTo>
                  <a:cubicBezTo>
                    <a:pt x="5116926" y="3759499"/>
                    <a:pt x="5108373" y="3785157"/>
                    <a:pt x="5098599" y="3815702"/>
                  </a:cubicBezTo>
                  <a:cubicBezTo>
                    <a:pt x="5088825" y="3846247"/>
                    <a:pt x="5073552" y="3890232"/>
                    <a:pt x="5052781" y="3947657"/>
                  </a:cubicBezTo>
                  <a:cubicBezTo>
                    <a:pt x="5032011" y="4005082"/>
                    <a:pt x="5014905" y="4050899"/>
                    <a:pt x="5001466" y="4085110"/>
                  </a:cubicBezTo>
                  <a:cubicBezTo>
                    <a:pt x="4988026" y="4119321"/>
                    <a:pt x="4971531" y="4160251"/>
                    <a:pt x="4951982" y="4207902"/>
                  </a:cubicBezTo>
                  <a:cubicBezTo>
                    <a:pt x="4932433" y="4255552"/>
                    <a:pt x="4907387" y="4312977"/>
                    <a:pt x="4876841" y="4380177"/>
                  </a:cubicBezTo>
                  <a:cubicBezTo>
                    <a:pt x="4846296" y="4447376"/>
                    <a:pt x="4827969" y="4486474"/>
                    <a:pt x="4821860" y="4497470"/>
                  </a:cubicBezTo>
                  <a:cubicBezTo>
                    <a:pt x="4815751" y="4508466"/>
                    <a:pt x="4793453" y="4548480"/>
                    <a:pt x="4754966" y="4617513"/>
                  </a:cubicBezTo>
                  <a:cubicBezTo>
                    <a:pt x="4716479" y="4686545"/>
                    <a:pt x="4693265" y="4727475"/>
                    <a:pt x="4685323" y="4740304"/>
                  </a:cubicBezTo>
                  <a:cubicBezTo>
                    <a:pt x="4677381" y="4753133"/>
                    <a:pt x="4658443" y="4785511"/>
                    <a:pt x="4628509" y="4837438"/>
                  </a:cubicBezTo>
                  <a:cubicBezTo>
                    <a:pt x="4598575" y="4889364"/>
                    <a:pt x="4579026" y="4922353"/>
                    <a:pt x="4569862" y="4936404"/>
                  </a:cubicBezTo>
                  <a:cubicBezTo>
                    <a:pt x="4560699" y="4950455"/>
                    <a:pt x="4546648" y="4972447"/>
                    <a:pt x="4527710" y="5002382"/>
                  </a:cubicBezTo>
                  <a:cubicBezTo>
                    <a:pt x="4508772" y="5032316"/>
                    <a:pt x="4493499" y="5055530"/>
                    <a:pt x="4481892" y="5072025"/>
                  </a:cubicBezTo>
                  <a:cubicBezTo>
                    <a:pt x="4470285" y="5088519"/>
                    <a:pt x="4456845" y="5108068"/>
                    <a:pt x="4441573" y="5130671"/>
                  </a:cubicBezTo>
                  <a:cubicBezTo>
                    <a:pt x="4426300" y="5153275"/>
                    <a:pt x="4411639" y="5174046"/>
                    <a:pt x="4397588" y="5192983"/>
                  </a:cubicBezTo>
                  <a:cubicBezTo>
                    <a:pt x="4383537" y="5211921"/>
                    <a:pt x="4372540" y="5227805"/>
                    <a:pt x="4364599" y="5240634"/>
                  </a:cubicBezTo>
                  <a:cubicBezTo>
                    <a:pt x="4356657" y="5253463"/>
                    <a:pt x="4345050" y="5269957"/>
                    <a:pt x="4329777" y="5290117"/>
                  </a:cubicBezTo>
                  <a:cubicBezTo>
                    <a:pt x="4314505" y="5310277"/>
                    <a:pt x="4299843" y="5330437"/>
                    <a:pt x="4285792" y="5350596"/>
                  </a:cubicBezTo>
                  <a:cubicBezTo>
                    <a:pt x="4271741" y="5370756"/>
                    <a:pt x="4256469" y="5391527"/>
                    <a:pt x="4239975" y="5412909"/>
                  </a:cubicBezTo>
                  <a:cubicBezTo>
                    <a:pt x="4223480" y="5434290"/>
                    <a:pt x="4209429" y="5452617"/>
                    <a:pt x="4197822" y="5467890"/>
                  </a:cubicBezTo>
                  <a:cubicBezTo>
                    <a:pt x="4186215" y="5483162"/>
                    <a:pt x="4161474" y="5512181"/>
                    <a:pt x="4123597" y="5554944"/>
                  </a:cubicBezTo>
                  <a:cubicBezTo>
                    <a:pt x="4085721" y="5597707"/>
                    <a:pt x="4041125" y="5646579"/>
                    <a:pt x="3989810" y="5701560"/>
                  </a:cubicBezTo>
                  <a:cubicBezTo>
                    <a:pt x="3938494" y="5756542"/>
                    <a:pt x="3893287" y="5803581"/>
                    <a:pt x="3854189" y="5842679"/>
                  </a:cubicBezTo>
                  <a:cubicBezTo>
                    <a:pt x="3815091" y="5881777"/>
                    <a:pt x="3789128" y="5906518"/>
                    <a:pt x="3776299" y="5916904"/>
                  </a:cubicBezTo>
                  <a:cubicBezTo>
                    <a:pt x="3763470" y="5927289"/>
                    <a:pt x="3733536" y="5953558"/>
                    <a:pt x="3686496" y="5995710"/>
                  </a:cubicBezTo>
                  <a:cubicBezTo>
                    <a:pt x="3639457" y="6037863"/>
                    <a:pt x="3610744" y="6063521"/>
                    <a:pt x="3600359" y="6072684"/>
                  </a:cubicBezTo>
                  <a:cubicBezTo>
                    <a:pt x="3589973" y="6081848"/>
                    <a:pt x="3564315" y="6104451"/>
                    <a:pt x="3523385" y="6140494"/>
                  </a:cubicBezTo>
                  <a:cubicBezTo>
                    <a:pt x="3482454" y="6176538"/>
                    <a:pt x="3455575" y="6199752"/>
                    <a:pt x="3442746" y="6210137"/>
                  </a:cubicBezTo>
                  <a:cubicBezTo>
                    <a:pt x="3429917" y="6220523"/>
                    <a:pt x="3415255" y="6232741"/>
                    <a:pt x="3398761" y="6246792"/>
                  </a:cubicBezTo>
                  <a:cubicBezTo>
                    <a:pt x="3382266" y="6260842"/>
                    <a:pt x="3359357" y="6280086"/>
                    <a:pt x="3330034" y="6304522"/>
                  </a:cubicBezTo>
                  <a:cubicBezTo>
                    <a:pt x="3300711" y="6328958"/>
                    <a:pt x="3278413" y="6346980"/>
                    <a:pt x="3263140" y="6358587"/>
                  </a:cubicBezTo>
                  <a:cubicBezTo>
                    <a:pt x="3247867" y="6370194"/>
                    <a:pt x="3233206" y="6380579"/>
                    <a:pt x="3219155" y="6389743"/>
                  </a:cubicBezTo>
                  <a:cubicBezTo>
                    <a:pt x="3205104" y="6398906"/>
                    <a:pt x="3179446" y="6414790"/>
                    <a:pt x="3142181" y="6437393"/>
                  </a:cubicBezTo>
                  <a:cubicBezTo>
                    <a:pt x="3104916" y="6459997"/>
                    <a:pt x="3080480" y="6475270"/>
                    <a:pt x="3068873" y="6483211"/>
                  </a:cubicBezTo>
                  <a:cubicBezTo>
                    <a:pt x="3057266" y="6491153"/>
                    <a:pt x="3044131" y="6499400"/>
                    <a:pt x="3029470" y="6507953"/>
                  </a:cubicBezTo>
                  <a:cubicBezTo>
                    <a:pt x="3014808" y="6516505"/>
                    <a:pt x="2999535" y="6526280"/>
                    <a:pt x="2983652" y="6537276"/>
                  </a:cubicBezTo>
                  <a:cubicBezTo>
                    <a:pt x="2967768" y="6548272"/>
                    <a:pt x="2956161" y="6556214"/>
                    <a:pt x="2948830" y="6561101"/>
                  </a:cubicBezTo>
                  <a:cubicBezTo>
                    <a:pt x="2941499" y="6565989"/>
                    <a:pt x="2925616" y="6574541"/>
                    <a:pt x="2901180" y="6586759"/>
                  </a:cubicBezTo>
                  <a:cubicBezTo>
                    <a:pt x="2876744" y="6598977"/>
                    <a:pt x="2847420" y="6613028"/>
                    <a:pt x="2813210" y="6628912"/>
                  </a:cubicBezTo>
                  <a:cubicBezTo>
                    <a:pt x="2778999" y="6644795"/>
                    <a:pt x="2755174" y="6655180"/>
                    <a:pt x="2741734" y="6660068"/>
                  </a:cubicBezTo>
                  <a:lnTo>
                    <a:pt x="2721574" y="6667398"/>
                  </a:lnTo>
                  <a:lnTo>
                    <a:pt x="2699582" y="6661900"/>
                  </a:lnTo>
                  <a:cubicBezTo>
                    <a:pt x="2684920" y="6658235"/>
                    <a:pt x="2669037" y="6652126"/>
                    <a:pt x="2651931" y="6643573"/>
                  </a:cubicBezTo>
                  <a:cubicBezTo>
                    <a:pt x="2634826" y="6635020"/>
                    <a:pt x="2606114" y="6620359"/>
                    <a:pt x="2565794" y="6599588"/>
                  </a:cubicBezTo>
                  <a:cubicBezTo>
                    <a:pt x="2525474" y="6578818"/>
                    <a:pt x="2502260" y="6565989"/>
                    <a:pt x="2496151" y="6561101"/>
                  </a:cubicBezTo>
                  <a:cubicBezTo>
                    <a:pt x="2490042" y="6556214"/>
                    <a:pt x="2474464" y="6545523"/>
                    <a:pt x="2449417" y="6529029"/>
                  </a:cubicBezTo>
                  <a:cubicBezTo>
                    <a:pt x="2424370" y="6512534"/>
                    <a:pt x="2405432" y="6500316"/>
                    <a:pt x="2392603" y="6492375"/>
                  </a:cubicBezTo>
                  <a:cubicBezTo>
                    <a:pt x="2379774" y="6484433"/>
                    <a:pt x="2354727" y="6469160"/>
                    <a:pt x="2317462" y="6446557"/>
                  </a:cubicBezTo>
                  <a:cubicBezTo>
                    <a:pt x="2280197" y="6423954"/>
                    <a:pt x="2254539" y="6408070"/>
                    <a:pt x="2240488" y="6398906"/>
                  </a:cubicBezTo>
                  <a:cubicBezTo>
                    <a:pt x="2226437" y="6389743"/>
                    <a:pt x="2211776" y="6379357"/>
                    <a:pt x="2196503" y="6367750"/>
                  </a:cubicBezTo>
                  <a:cubicBezTo>
                    <a:pt x="2181230" y="6356143"/>
                    <a:pt x="2163820" y="6342398"/>
                    <a:pt x="2144271" y="6326514"/>
                  </a:cubicBezTo>
                  <a:cubicBezTo>
                    <a:pt x="2124722" y="6310631"/>
                    <a:pt x="2098758" y="6288944"/>
                    <a:pt x="2066380" y="6261453"/>
                  </a:cubicBezTo>
                  <a:cubicBezTo>
                    <a:pt x="2034003" y="6233963"/>
                    <a:pt x="2005901" y="6210137"/>
                    <a:pt x="1982076" y="6189978"/>
                  </a:cubicBezTo>
                  <a:cubicBezTo>
                    <a:pt x="1958251" y="6169818"/>
                    <a:pt x="1923429" y="6139272"/>
                    <a:pt x="1877611" y="6098342"/>
                  </a:cubicBezTo>
                  <a:cubicBezTo>
                    <a:pt x="1831794" y="6057412"/>
                    <a:pt x="1802470" y="6031754"/>
                    <a:pt x="1789641" y="6021368"/>
                  </a:cubicBezTo>
                  <a:cubicBezTo>
                    <a:pt x="1776812" y="6010983"/>
                    <a:pt x="1748711" y="5986547"/>
                    <a:pt x="1705337" y="5948060"/>
                  </a:cubicBezTo>
                  <a:cubicBezTo>
                    <a:pt x="1661962" y="5909573"/>
                    <a:pt x="1637832" y="5887886"/>
                    <a:pt x="1632945" y="5882999"/>
                  </a:cubicBezTo>
                  <a:cubicBezTo>
                    <a:pt x="1628057" y="5878111"/>
                    <a:pt x="1606370" y="5856424"/>
                    <a:pt x="1567883" y="5817937"/>
                  </a:cubicBezTo>
                  <a:cubicBezTo>
                    <a:pt x="1529396" y="5779451"/>
                    <a:pt x="1502517" y="5751960"/>
                    <a:pt x="1487244" y="5735466"/>
                  </a:cubicBezTo>
                  <a:cubicBezTo>
                    <a:pt x="1471972" y="5718971"/>
                    <a:pt x="1438372" y="5682317"/>
                    <a:pt x="1386445" y="5625503"/>
                  </a:cubicBezTo>
                  <a:cubicBezTo>
                    <a:pt x="1334518" y="5568689"/>
                    <a:pt x="1303362" y="5533867"/>
                    <a:pt x="1292977" y="5521038"/>
                  </a:cubicBezTo>
                  <a:cubicBezTo>
                    <a:pt x="1282591" y="5508209"/>
                    <a:pt x="1267319" y="5489272"/>
                    <a:pt x="1247159" y="5464224"/>
                  </a:cubicBezTo>
                  <a:cubicBezTo>
                    <a:pt x="1226999" y="5439177"/>
                    <a:pt x="1211116" y="5419017"/>
                    <a:pt x="1199509" y="5403745"/>
                  </a:cubicBezTo>
                  <a:cubicBezTo>
                    <a:pt x="1187902" y="5388473"/>
                    <a:pt x="1176294" y="5372589"/>
                    <a:pt x="1164687" y="5356095"/>
                  </a:cubicBezTo>
                  <a:cubicBezTo>
                    <a:pt x="1153080" y="5339600"/>
                    <a:pt x="1140862" y="5322495"/>
                    <a:pt x="1128033" y="5304779"/>
                  </a:cubicBezTo>
                  <a:cubicBezTo>
                    <a:pt x="1115204" y="5287062"/>
                    <a:pt x="1103597" y="5271179"/>
                    <a:pt x="1093212" y="5257128"/>
                  </a:cubicBezTo>
                  <a:cubicBezTo>
                    <a:pt x="1082826" y="5243077"/>
                    <a:pt x="1073968" y="5230554"/>
                    <a:pt x="1066637" y="5219558"/>
                  </a:cubicBezTo>
                  <a:cubicBezTo>
                    <a:pt x="1059306" y="5208561"/>
                    <a:pt x="1049226" y="5194205"/>
                    <a:pt x="1036397" y="5176489"/>
                  </a:cubicBezTo>
                  <a:cubicBezTo>
                    <a:pt x="1023568" y="5158773"/>
                    <a:pt x="1012572" y="5142889"/>
                    <a:pt x="1003409" y="5128839"/>
                  </a:cubicBezTo>
                  <a:cubicBezTo>
                    <a:pt x="994245" y="5114788"/>
                    <a:pt x="982027" y="5096461"/>
                    <a:pt x="966754" y="5073857"/>
                  </a:cubicBezTo>
                  <a:cubicBezTo>
                    <a:pt x="951482" y="5051254"/>
                    <a:pt x="939875" y="5033538"/>
                    <a:pt x="931933" y="5020709"/>
                  </a:cubicBezTo>
                  <a:cubicBezTo>
                    <a:pt x="923991" y="5007880"/>
                    <a:pt x="911162" y="4987720"/>
                    <a:pt x="893446" y="4960229"/>
                  </a:cubicBezTo>
                  <a:cubicBezTo>
                    <a:pt x="875730" y="4932739"/>
                    <a:pt x="864123" y="4913801"/>
                    <a:pt x="858625" y="4903415"/>
                  </a:cubicBezTo>
                  <a:cubicBezTo>
                    <a:pt x="853126" y="4893030"/>
                    <a:pt x="837854" y="4866761"/>
                    <a:pt x="812807" y="4824609"/>
                  </a:cubicBezTo>
                  <a:cubicBezTo>
                    <a:pt x="787760" y="4782456"/>
                    <a:pt x="771265" y="4754966"/>
                    <a:pt x="763324" y="4742137"/>
                  </a:cubicBezTo>
                  <a:cubicBezTo>
                    <a:pt x="755382" y="4729308"/>
                    <a:pt x="735528" y="4694181"/>
                    <a:pt x="703761" y="4636756"/>
                  </a:cubicBezTo>
                  <a:cubicBezTo>
                    <a:pt x="671994" y="4579331"/>
                    <a:pt x="648168" y="4535957"/>
                    <a:pt x="632285" y="4506634"/>
                  </a:cubicBezTo>
                  <a:cubicBezTo>
                    <a:pt x="616401" y="4477310"/>
                    <a:pt x="602351" y="4449820"/>
                    <a:pt x="590133" y="4424162"/>
                  </a:cubicBezTo>
                  <a:cubicBezTo>
                    <a:pt x="577915" y="4398504"/>
                    <a:pt x="560809" y="4360017"/>
                    <a:pt x="538817" y="4308701"/>
                  </a:cubicBezTo>
                  <a:cubicBezTo>
                    <a:pt x="516824" y="4257385"/>
                    <a:pt x="505828" y="4231116"/>
                    <a:pt x="505828" y="4229894"/>
                  </a:cubicBezTo>
                  <a:cubicBezTo>
                    <a:pt x="505828" y="4228672"/>
                    <a:pt x="494832" y="4200571"/>
                    <a:pt x="472839" y="4145590"/>
                  </a:cubicBezTo>
                  <a:cubicBezTo>
                    <a:pt x="450847" y="4090608"/>
                    <a:pt x="433741" y="4047234"/>
                    <a:pt x="421523" y="4015467"/>
                  </a:cubicBezTo>
                  <a:cubicBezTo>
                    <a:pt x="409305" y="3983700"/>
                    <a:pt x="392200" y="3935439"/>
                    <a:pt x="370207" y="3870683"/>
                  </a:cubicBezTo>
                  <a:cubicBezTo>
                    <a:pt x="348215" y="3805928"/>
                    <a:pt x="326222" y="3736895"/>
                    <a:pt x="304230" y="3663587"/>
                  </a:cubicBezTo>
                  <a:cubicBezTo>
                    <a:pt x="282237" y="3590279"/>
                    <a:pt x="257801" y="3501087"/>
                    <a:pt x="230921" y="3396011"/>
                  </a:cubicBezTo>
                  <a:cubicBezTo>
                    <a:pt x="204042" y="3290936"/>
                    <a:pt x="185104" y="3212740"/>
                    <a:pt x="174107" y="3161424"/>
                  </a:cubicBezTo>
                  <a:cubicBezTo>
                    <a:pt x="163111" y="3110109"/>
                    <a:pt x="147839" y="3035578"/>
                    <a:pt x="128290" y="2937834"/>
                  </a:cubicBezTo>
                  <a:cubicBezTo>
                    <a:pt x="108741" y="2840089"/>
                    <a:pt x="97134" y="2775944"/>
                    <a:pt x="93468" y="2745399"/>
                  </a:cubicBezTo>
                  <a:cubicBezTo>
                    <a:pt x="89803" y="2714854"/>
                    <a:pt x="81861" y="2621386"/>
                    <a:pt x="69643" y="2464995"/>
                  </a:cubicBezTo>
                  <a:cubicBezTo>
                    <a:pt x="57425" y="2308603"/>
                    <a:pt x="49483" y="2190699"/>
                    <a:pt x="45818" y="2111282"/>
                  </a:cubicBezTo>
                  <a:cubicBezTo>
                    <a:pt x="42152" y="2031864"/>
                    <a:pt x="37876" y="1947560"/>
                    <a:pt x="32989" y="1858368"/>
                  </a:cubicBezTo>
                  <a:cubicBezTo>
                    <a:pt x="28102" y="1769176"/>
                    <a:pt x="21382" y="1623170"/>
                    <a:pt x="12829" y="1420350"/>
                  </a:cubicBezTo>
                  <a:cubicBezTo>
                    <a:pt x="4276" y="1217530"/>
                    <a:pt x="0" y="1073968"/>
                    <a:pt x="0" y="989663"/>
                  </a:cubicBezTo>
                  <a:lnTo>
                    <a:pt x="0" y="863206"/>
                  </a:lnTo>
                  <a:lnTo>
                    <a:pt x="11913" y="856792"/>
                  </a:lnTo>
                  <a:cubicBezTo>
                    <a:pt x="19854" y="852516"/>
                    <a:pt x="41541" y="847323"/>
                    <a:pt x="76974" y="841214"/>
                  </a:cubicBezTo>
                  <a:cubicBezTo>
                    <a:pt x="112406" y="835105"/>
                    <a:pt x="161278" y="827163"/>
                    <a:pt x="223591" y="817389"/>
                  </a:cubicBezTo>
                  <a:cubicBezTo>
                    <a:pt x="285903" y="807614"/>
                    <a:pt x="380593" y="791731"/>
                    <a:pt x="507661" y="769738"/>
                  </a:cubicBezTo>
                  <a:cubicBezTo>
                    <a:pt x="634729" y="747746"/>
                    <a:pt x="725753" y="731862"/>
                    <a:pt x="780734" y="722088"/>
                  </a:cubicBezTo>
                  <a:cubicBezTo>
                    <a:pt x="835716" y="712313"/>
                    <a:pt x="908413" y="697041"/>
                    <a:pt x="998827" y="676270"/>
                  </a:cubicBezTo>
                  <a:cubicBezTo>
                    <a:pt x="1089241" y="655499"/>
                    <a:pt x="1167436" y="635950"/>
                    <a:pt x="1233414" y="617623"/>
                  </a:cubicBezTo>
                  <a:cubicBezTo>
                    <a:pt x="1299391" y="599296"/>
                    <a:pt x="1356205" y="582191"/>
                    <a:pt x="1403856" y="566307"/>
                  </a:cubicBezTo>
                  <a:cubicBezTo>
                    <a:pt x="1451506" y="550424"/>
                    <a:pt x="1488771" y="538206"/>
                    <a:pt x="1515651" y="529653"/>
                  </a:cubicBezTo>
                  <a:cubicBezTo>
                    <a:pt x="1542531" y="521101"/>
                    <a:pt x="1568189" y="512548"/>
                    <a:pt x="1592625" y="503995"/>
                  </a:cubicBezTo>
                  <a:cubicBezTo>
                    <a:pt x="1617061" y="495443"/>
                    <a:pt x="1665933" y="477115"/>
                    <a:pt x="1739242" y="449014"/>
                  </a:cubicBezTo>
                  <a:cubicBezTo>
                    <a:pt x="1812550" y="420912"/>
                    <a:pt x="1881277" y="392505"/>
                    <a:pt x="1945422" y="363793"/>
                  </a:cubicBezTo>
                  <a:cubicBezTo>
                    <a:pt x="2009566" y="335080"/>
                    <a:pt x="2043777" y="320419"/>
                    <a:pt x="2048053" y="319808"/>
                  </a:cubicBezTo>
                  <a:cubicBezTo>
                    <a:pt x="2052330" y="319197"/>
                    <a:pt x="2083180" y="305452"/>
                    <a:pt x="2140605" y="278572"/>
                  </a:cubicBezTo>
                  <a:cubicBezTo>
                    <a:pt x="2198030" y="251692"/>
                    <a:pt x="2249957" y="227256"/>
                    <a:pt x="2296386" y="205264"/>
                  </a:cubicBezTo>
                  <a:cubicBezTo>
                    <a:pt x="2342814" y="183271"/>
                    <a:pt x="2388632" y="161278"/>
                    <a:pt x="2433839" y="139286"/>
                  </a:cubicBezTo>
                  <a:cubicBezTo>
                    <a:pt x="2479046" y="117293"/>
                    <a:pt x="2535249" y="88581"/>
                    <a:pt x="2602448" y="53149"/>
                  </a:cubicBezTo>
                  <a:lnTo>
                    <a:pt x="2703247" y="0"/>
                  </a:lnTo>
                  <a:lnTo>
                    <a:pt x="272707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7D7D"/>
                </a:gs>
                <a:gs pos="50000">
                  <a:srgbClr val="820014"/>
                </a:gs>
                <a:gs pos="53000">
                  <a:srgbClr val="980000"/>
                </a:gs>
                <a:gs pos="100000">
                  <a:srgbClr val="F4A7A7"/>
                </a:gs>
              </a:gsLst>
              <a:lin ang="0" scaled="1"/>
              <a:tileRect/>
            </a:gradFill>
            <a:ln w="53232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309" y="8745"/>
              <a:ext cx="1030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>
                  <a:solidFill>
                    <a:schemeClr val="bg1"/>
                  </a:solidFill>
                </a:rPr>
                <a:t>!</a:t>
              </a:r>
              <a:endParaRPr lang="en-US" altLang="zh-CN" sz="4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空心弧 2"/>
          <p:cNvSpPr/>
          <p:nvPr/>
        </p:nvSpPr>
        <p:spPr>
          <a:xfrm rot="10800000">
            <a:off x="635" y="-1505585"/>
            <a:ext cx="2971800" cy="2971800"/>
          </a:xfrm>
          <a:prstGeom prst="blockArc">
            <a:avLst>
              <a:gd name="adj1" fmla="val 10800000"/>
              <a:gd name="adj2" fmla="val 0"/>
              <a:gd name="adj3" fmla="val 2630"/>
            </a:avLst>
          </a:prstGeom>
          <a:solidFill>
            <a:srgbClr val="82001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空心弧 3"/>
          <p:cNvSpPr/>
          <p:nvPr/>
        </p:nvSpPr>
        <p:spPr>
          <a:xfrm rot="10800000">
            <a:off x="193040" y="-1312545"/>
            <a:ext cx="2586355" cy="258635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FF7777">
              <a:alpha val="2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空心弧 4"/>
          <p:cNvSpPr/>
          <p:nvPr/>
        </p:nvSpPr>
        <p:spPr>
          <a:xfrm rot="10800000">
            <a:off x="622300" y="-880745"/>
            <a:ext cx="1721485" cy="172148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DFA797">
              <a:alpha val="2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82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D3A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pic>
        <p:nvPicPr>
          <p:cNvPr id="2" name="04ed4a0192d06608b048450b4495f1f9_ra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0185" y="0"/>
            <a:ext cx="11772265" cy="6316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2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3"/>
          <p:cNvSpPr/>
          <p:nvPr/>
        </p:nvSpPr>
        <p:spPr>
          <a:xfrm>
            <a:off x="3657600" y="1270"/>
            <a:ext cx="1310640" cy="1310640"/>
          </a:xfrm>
          <a:custGeom>
            <a:avLst/>
            <a:gdLst/>
            <a:ahLst/>
            <a:cxnLst/>
            <a:rect l="l" t="t" r="r" b="b"/>
            <a:pathLst>
              <a:path w="1310554" h="1310554">
                <a:moveTo>
                  <a:pt x="1310554" y="1310554"/>
                </a:moveTo>
                <a:lnTo>
                  <a:pt x="0" y="0"/>
                </a:lnTo>
                <a:lnTo>
                  <a:pt x="1310554" y="0"/>
                </a:lnTo>
                <a:lnTo>
                  <a:pt x="1310554" y="1310554"/>
                </a:lnTo>
                <a:close/>
              </a:path>
            </a:pathLst>
          </a:custGeom>
          <a:solidFill>
            <a:srgbClr val="A6A6A6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9" name="Freeform 4"/>
          <p:cNvSpPr/>
          <p:nvPr/>
        </p:nvSpPr>
        <p:spPr>
          <a:xfrm>
            <a:off x="0" y="0"/>
            <a:ext cx="4198620" cy="1311910"/>
          </a:xfrm>
          <a:custGeom>
            <a:avLst/>
            <a:gdLst/>
            <a:ahLst/>
            <a:cxnLst/>
            <a:rect l="l" t="t" r="r" b="b"/>
            <a:pathLst>
              <a:path w="4198325" h="1312181">
                <a:moveTo>
                  <a:pt x="3541422" y="0"/>
                </a:moveTo>
                <a:lnTo>
                  <a:pt x="0" y="0"/>
                </a:lnTo>
                <a:lnTo>
                  <a:pt x="0" y="1312181"/>
                </a:lnTo>
                <a:lnTo>
                  <a:pt x="3541422" y="1312181"/>
                </a:lnTo>
                <a:lnTo>
                  <a:pt x="4198325" y="656904"/>
                </a:lnTo>
                <a:lnTo>
                  <a:pt x="3541422" y="0"/>
                </a:lnTo>
                <a:close/>
              </a:path>
            </a:pathLst>
          </a:custGeom>
          <a:solidFill>
            <a:srgbClr val="DAE3F3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8" name="Freeform 5"/>
          <p:cNvSpPr/>
          <p:nvPr/>
        </p:nvSpPr>
        <p:spPr>
          <a:xfrm>
            <a:off x="0" y="1384300"/>
            <a:ext cx="2814320" cy="1311910"/>
          </a:xfrm>
          <a:custGeom>
            <a:avLst/>
            <a:gdLst/>
            <a:ahLst/>
            <a:cxnLst/>
            <a:rect l="l" t="t" r="r" b="b"/>
            <a:pathLst>
              <a:path w="2814602" h="1312181">
                <a:moveTo>
                  <a:pt x="2157700" y="0"/>
                </a:moveTo>
                <a:lnTo>
                  <a:pt x="0" y="0"/>
                </a:lnTo>
                <a:lnTo>
                  <a:pt x="0" y="1312181"/>
                </a:lnTo>
                <a:lnTo>
                  <a:pt x="2157700" y="1312181"/>
                </a:lnTo>
                <a:lnTo>
                  <a:pt x="2814602" y="655278"/>
                </a:lnTo>
                <a:lnTo>
                  <a:pt x="215770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9" name="Freeform 6"/>
          <p:cNvSpPr/>
          <p:nvPr/>
        </p:nvSpPr>
        <p:spPr>
          <a:xfrm>
            <a:off x="0" y="2768600"/>
            <a:ext cx="1423035" cy="1310640"/>
          </a:xfrm>
          <a:custGeom>
            <a:avLst/>
            <a:gdLst/>
            <a:ahLst/>
            <a:cxnLst/>
            <a:rect l="l" t="t" r="r" b="b"/>
            <a:pathLst>
              <a:path w="1422748" h="1310554">
                <a:moveTo>
                  <a:pt x="765844" y="0"/>
                </a:moveTo>
                <a:lnTo>
                  <a:pt x="0" y="0"/>
                </a:lnTo>
                <a:lnTo>
                  <a:pt x="0" y="1310554"/>
                </a:lnTo>
                <a:lnTo>
                  <a:pt x="765844" y="1310554"/>
                </a:lnTo>
                <a:lnTo>
                  <a:pt x="1422748" y="655277"/>
                </a:lnTo>
                <a:lnTo>
                  <a:pt x="765844" y="0"/>
                </a:lnTo>
                <a:close/>
              </a:path>
            </a:pathLst>
          </a:custGeom>
          <a:solidFill>
            <a:srgbClr val="D9D9D9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0" name="Freeform 7"/>
          <p:cNvSpPr/>
          <p:nvPr/>
        </p:nvSpPr>
        <p:spPr>
          <a:xfrm>
            <a:off x="0" y="5549900"/>
            <a:ext cx="2814320" cy="1311910"/>
          </a:xfrm>
          <a:custGeom>
            <a:avLst/>
            <a:gdLst/>
            <a:ahLst/>
            <a:cxnLst/>
            <a:rect l="l" t="t" r="r" b="b"/>
            <a:pathLst>
              <a:path w="2814602" h="1312181">
                <a:moveTo>
                  <a:pt x="2157700" y="1312181"/>
                </a:moveTo>
                <a:lnTo>
                  <a:pt x="0" y="1312181"/>
                </a:lnTo>
                <a:lnTo>
                  <a:pt x="0" y="0"/>
                </a:lnTo>
                <a:lnTo>
                  <a:pt x="2157700" y="0"/>
                </a:lnTo>
                <a:lnTo>
                  <a:pt x="2814602" y="655278"/>
                </a:lnTo>
                <a:lnTo>
                  <a:pt x="2157700" y="1312181"/>
                </a:lnTo>
                <a:close/>
              </a:path>
            </a:pathLst>
          </a:custGeom>
          <a:solidFill>
            <a:srgbClr val="BFBFBF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1" name="Freeform 8"/>
          <p:cNvSpPr/>
          <p:nvPr/>
        </p:nvSpPr>
        <p:spPr>
          <a:xfrm>
            <a:off x="0" y="4152900"/>
            <a:ext cx="1423035" cy="1311910"/>
          </a:xfrm>
          <a:custGeom>
            <a:avLst/>
            <a:gdLst/>
            <a:ahLst/>
            <a:cxnLst/>
            <a:rect l="l" t="t" r="r" b="b"/>
            <a:pathLst>
              <a:path w="1422748" h="1312181">
                <a:moveTo>
                  <a:pt x="765844" y="1312181"/>
                </a:moveTo>
                <a:lnTo>
                  <a:pt x="0" y="1312181"/>
                </a:lnTo>
                <a:lnTo>
                  <a:pt x="0" y="0"/>
                </a:lnTo>
                <a:lnTo>
                  <a:pt x="765844" y="0"/>
                </a:lnTo>
                <a:lnTo>
                  <a:pt x="1422748" y="656904"/>
                </a:lnTo>
                <a:lnTo>
                  <a:pt x="765844" y="1312181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2" name="Freeform 9"/>
          <p:cNvSpPr/>
          <p:nvPr/>
        </p:nvSpPr>
        <p:spPr>
          <a:xfrm>
            <a:off x="3657600" y="1270"/>
            <a:ext cx="1310640" cy="1310640"/>
          </a:xfrm>
          <a:custGeom>
            <a:avLst/>
            <a:gdLst/>
            <a:ahLst/>
            <a:cxnLst/>
            <a:rect l="l" t="t" r="r" b="b"/>
            <a:pathLst>
              <a:path w="1310554" h="1310554">
                <a:moveTo>
                  <a:pt x="1310554" y="0"/>
                </a:moveTo>
                <a:lnTo>
                  <a:pt x="0" y="1310554"/>
                </a:lnTo>
                <a:lnTo>
                  <a:pt x="1310554" y="1310554"/>
                </a:lnTo>
                <a:lnTo>
                  <a:pt x="1310554" y="0"/>
                </a:lnTo>
                <a:close/>
              </a:path>
            </a:pathLst>
          </a:custGeom>
          <a:solidFill>
            <a:srgbClr val="A6A6A6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3" name="Freeform 10"/>
          <p:cNvSpPr/>
          <p:nvPr/>
        </p:nvSpPr>
        <p:spPr>
          <a:xfrm>
            <a:off x="5041900" y="1270"/>
            <a:ext cx="1310640" cy="1310640"/>
          </a:xfrm>
          <a:custGeom>
            <a:avLst/>
            <a:gdLst/>
            <a:ahLst/>
            <a:cxnLst/>
            <a:rect l="l" t="t" r="r" b="b"/>
            <a:pathLst>
              <a:path w="1310554" h="1310554">
                <a:moveTo>
                  <a:pt x="0" y="1310554"/>
                </a:moveTo>
                <a:lnTo>
                  <a:pt x="1310554" y="0"/>
                </a:lnTo>
                <a:lnTo>
                  <a:pt x="0" y="0"/>
                </a:lnTo>
                <a:lnTo>
                  <a:pt x="0" y="1310554"/>
                </a:lnTo>
                <a:close/>
              </a:path>
            </a:pathLst>
          </a:custGeom>
          <a:solidFill>
            <a:srgbClr val="D9D9D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4" name="Freeform 11"/>
          <p:cNvSpPr/>
          <p:nvPr/>
        </p:nvSpPr>
        <p:spPr>
          <a:xfrm>
            <a:off x="2273300" y="1384300"/>
            <a:ext cx="1310640" cy="1311910"/>
          </a:xfrm>
          <a:custGeom>
            <a:avLst/>
            <a:gdLst/>
            <a:ahLst/>
            <a:cxnLst/>
            <a:rect l="l" t="t" r="r" b="b"/>
            <a:pathLst>
              <a:path w="1310554" h="1312181">
                <a:moveTo>
                  <a:pt x="1310554" y="1312181"/>
                </a:moveTo>
                <a:lnTo>
                  <a:pt x="0" y="0"/>
                </a:lnTo>
                <a:lnTo>
                  <a:pt x="1310554" y="0"/>
                </a:lnTo>
                <a:lnTo>
                  <a:pt x="1310554" y="1312181"/>
                </a:lnTo>
                <a:close/>
              </a:path>
            </a:pathLst>
          </a:custGeom>
          <a:solidFill>
            <a:srgbClr val="808080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5" name="Freeform 12"/>
          <p:cNvSpPr/>
          <p:nvPr/>
        </p:nvSpPr>
        <p:spPr>
          <a:xfrm>
            <a:off x="2273300" y="1384300"/>
            <a:ext cx="1310640" cy="1311910"/>
          </a:xfrm>
          <a:custGeom>
            <a:avLst/>
            <a:gdLst/>
            <a:ahLst/>
            <a:cxnLst/>
            <a:rect l="l" t="t" r="r" b="b"/>
            <a:pathLst>
              <a:path w="1310554" h="1312181">
                <a:moveTo>
                  <a:pt x="1310554" y="0"/>
                </a:moveTo>
                <a:lnTo>
                  <a:pt x="0" y="1312181"/>
                </a:lnTo>
                <a:lnTo>
                  <a:pt x="1310554" y="1312181"/>
                </a:lnTo>
                <a:lnTo>
                  <a:pt x="1310554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6" name="Freeform 13"/>
          <p:cNvSpPr/>
          <p:nvPr/>
        </p:nvSpPr>
        <p:spPr>
          <a:xfrm>
            <a:off x="3657600" y="1384300"/>
            <a:ext cx="1310640" cy="1311910"/>
          </a:xfrm>
          <a:custGeom>
            <a:avLst/>
            <a:gdLst/>
            <a:ahLst/>
            <a:cxnLst/>
            <a:rect l="l" t="t" r="r" b="b"/>
            <a:pathLst>
              <a:path w="1310554" h="1312181">
                <a:moveTo>
                  <a:pt x="1310554" y="1312181"/>
                </a:moveTo>
                <a:lnTo>
                  <a:pt x="0" y="0"/>
                </a:lnTo>
                <a:lnTo>
                  <a:pt x="0" y="1312181"/>
                </a:lnTo>
                <a:lnTo>
                  <a:pt x="1310554" y="1312181"/>
                </a:lnTo>
                <a:close/>
              </a:path>
            </a:pathLst>
          </a:custGeom>
          <a:solidFill>
            <a:srgbClr val="D9D9D9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7" name="Freeform 14"/>
          <p:cNvSpPr/>
          <p:nvPr/>
        </p:nvSpPr>
        <p:spPr>
          <a:xfrm>
            <a:off x="3670300" y="5549900"/>
            <a:ext cx="1310640" cy="1310640"/>
          </a:xfrm>
          <a:custGeom>
            <a:avLst/>
            <a:gdLst/>
            <a:ahLst/>
            <a:cxnLst/>
            <a:rect l="l" t="t" r="r" b="b"/>
            <a:pathLst>
              <a:path w="1310554" h="1310554">
                <a:moveTo>
                  <a:pt x="0" y="1310554"/>
                </a:moveTo>
                <a:lnTo>
                  <a:pt x="1310554" y="0"/>
                </a:lnTo>
                <a:lnTo>
                  <a:pt x="0" y="0"/>
                </a:lnTo>
                <a:lnTo>
                  <a:pt x="0" y="1310554"/>
                </a:lnTo>
                <a:close/>
              </a:path>
            </a:pathLst>
          </a:custGeom>
          <a:solidFill>
            <a:srgbClr val="BFBFBF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8" name="Freeform 15"/>
          <p:cNvSpPr/>
          <p:nvPr/>
        </p:nvSpPr>
        <p:spPr>
          <a:xfrm>
            <a:off x="2273300" y="5549900"/>
            <a:ext cx="1310640" cy="1310640"/>
          </a:xfrm>
          <a:custGeom>
            <a:avLst/>
            <a:gdLst/>
            <a:ahLst/>
            <a:cxnLst/>
            <a:rect l="l" t="t" r="r" b="b"/>
            <a:pathLst>
              <a:path w="1310554" h="1310554">
                <a:moveTo>
                  <a:pt x="0" y="1310554"/>
                </a:moveTo>
                <a:lnTo>
                  <a:pt x="1310554" y="0"/>
                </a:lnTo>
                <a:lnTo>
                  <a:pt x="1310554" y="1310554"/>
                </a:lnTo>
                <a:lnTo>
                  <a:pt x="0" y="1310554"/>
                </a:lnTo>
                <a:close/>
              </a:path>
            </a:pathLst>
          </a:custGeom>
          <a:solidFill>
            <a:srgbClr val="BFBFBF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9" name="Freeform 16"/>
          <p:cNvSpPr/>
          <p:nvPr/>
        </p:nvSpPr>
        <p:spPr>
          <a:xfrm>
            <a:off x="2273300" y="5549900"/>
            <a:ext cx="1310640" cy="1310640"/>
          </a:xfrm>
          <a:custGeom>
            <a:avLst/>
            <a:gdLst/>
            <a:ahLst/>
            <a:cxnLst/>
            <a:rect l="l" t="t" r="r" b="b"/>
            <a:pathLst>
              <a:path w="1310554" h="1310554">
                <a:moveTo>
                  <a:pt x="1310554" y="1310554"/>
                </a:moveTo>
                <a:lnTo>
                  <a:pt x="0" y="0"/>
                </a:lnTo>
                <a:lnTo>
                  <a:pt x="1310554" y="0"/>
                </a:lnTo>
                <a:lnTo>
                  <a:pt x="1310554" y="1310554"/>
                </a:lnTo>
                <a:close/>
              </a:path>
            </a:pathLst>
          </a:custGeom>
          <a:solidFill>
            <a:srgbClr val="BFBFBF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0" name="Freeform 17"/>
          <p:cNvSpPr/>
          <p:nvPr>
            <p:custDataLst>
              <p:tags r:id="rId1"/>
            </p:custDataLst>
          </p:nvPr>
        </p:nvSpPr>
        <p:spPr>
          <a:xfrm>
            <a:off x="876300" y="2768600"/>
            <a:ext cx="1310640" cy="1310640"/>
          </a:xfrm>
          <a:custGeom>
            <a:avLst/>
            <a:gdLst/>
            <a:ahLst/>
            <a:cxnLst/>
            <a:rect l="l" t="t" r="r" b="b"/>
            <a:pathLst>
              <a:path w="1310554" h="1310554">
                <a:moveTo>
                  <a:pt x="1310554" y="1310554"/>
                </a:moveTo>
                <a:lnTo>
                  <a:pt x="0" y="0"/>
                </a:lnTo>
                <a:lnTo>
                  <a:pt x="1310554" y="0"/>
                </a:lnTo>
                <a:lnTo>
                  <a:pt x="1310554" y="1310554"/>
                </a:lnTo>
                <a:close/>
              </a:path>
            </a:pathLst>
          </a:custGeom>
          <a:solidFill>
            <a:srgbClr val="D9D9D9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1" name="Freeform 18"/>
          <p:cNvSpPr/>
          <p:nvPr>
            <p:custDataLst>
              <p:tags r:id="rId2"/>
            </p:custDataLst>
          </p:nvPr>
        </p:nvSpPr>
        <p:spPr>
          <a:xfrm>
            <a:off x="876300" y="2768600"/>
            <a:ext cx="1310640" cy="1310640"/>
          </a:xfrm>
          <a:custGeom>
            <a:avLst/>
            <a:gdLst/>
            <a:ahLst/>
            <a:cxnLst/>
            <a:rect l="l" t="t" r="r" b="b"/>
            <a:pathLst>
              <a:path w="1310554" h="1310554">
                <a:moveTo>
                  <a:pt x="1310554" y="0"/>
                </a:moveTo>
                <a:lnTo>
                  <a:pt x="0" y="1310554"/>
                </a:lnTo>
                <a:lnTo>
                  <a:pt x="1310554" y="1310554"/>
                </a:lnTo>
                <a:lnTo>
                  <a:pt x="1310554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2" name="Freeform 19"/>
          <p:cNvSpPr/>
          <p:nvPr>
            <p:custDataLst>
              <p:tags r:id="rId3"/>
            </p:custDataLst>
          </p:nvPr>
        </p:nvSpPr>
        <p:spPr>
          <a:xfrm>
            <a:off x="2260600" y="2768600"/>
            <a:ext cx="1310640" cy="1310640"/>
          </a:xfrm>
          <a:custGeom>
            <a:avLst/>
            <a:gdLst/>
            <a:ahLst/>
            <a:cxnLst/>
            <a:rect l="l" t="t" r="r" b="b"/>
            <a:pathLst>
              <a:path w="1310554" h="1310554">
                <a:moveTo>
                  <a:pt x="1310554" y="1310554"/>
                </a:moveTo>
                <a:lnTo>
                  <a:pt x="0" y="0"/>
                </a:lnTo>
                <a:lnTo>
                  <a:pt x="0" y="1310554"/>
                </a:lnTo>
                <a:lnTo>
                  <a:pt x="1310554" y="1310554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3" name="Freeform 20"/>
          <p:cNvSpPr/>
          <p:nvPr/>
        </p:nvSpPr>
        <p:spPr>
          <a:xfrm>
            <a:off x="2260600" y="4152900"/>
            <a:ext cx="1310640" cy="1311910"/>
          </a:xfrm>
          <a:custGeom>
            <a:avLst/>
            <a:gdLst/>
            <a:ahLst/>
            <a:cxnLst/>
            <a:rect l="l" t="t" r="r" b="b"/>
            <a:pathLst>
              <a:path w="1310554" h="1312181">
                <a:moveTo>
                  <a:pt x="0" y="1312181"/>
                </a:moveTo>
                <a:lnTo>
                  <a:pt x="1310554" y="0"/>
                </a:lnTo>
                <a:lnTo>
                  <a:pt x="0" y="0"/>
                </a:lnTo>
                <a:lnTo>
                  <a:pt x="0" y="1312181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4" name="Freeform 21"/>
          <p:cNvSpPr/>
          <p:nvPr/>
        </p:nvSpPr>
        <p:spPr>
          <a:xfrm>
            <a:off x="876300" y="4165600"/>
            <a:ext cx="1310640" cy="1310640"/>
          </a:xfrm>
          <a:custGeom>
            <a:avLst/>
            <a:gdLst/>
            <a:ahLst/>
            <a:cxnLst/>
            <a:rect l="l" t="t" r="r" b="b"/>
            <a:pathLst>
              <a:path w="1310554" h="1310554">
                <a:moveTo>
                  <a:pt x="0" y="1310554"/>
                </a:moveTo>
                <a:lnTo>
                  <a:pt x="1310554" y="0"/>
                </a:lnTo>
                <a:lnTo>
                  <a:pt x="1310554" y="1310554"/>
                </a:lnTo>
                <a:lnTo>
                  <a:pt x="0" y="1310554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5" name="Freeform 22"/>
          <p:cNvSpPr/>
          <p:nvPr/>
        </p:nvSpPr>
        <p:spPr>
          <a:xfrm>
            <a:off x="876300" y="4152900"/>
            <a:ext cx="1311910" cy="1311910"/>
          </a:xfrm>
          <a:custGeom>
            <a:avLst/>
            <a:gdLst/>
            <a:ahLst/>
            <a:cxnLst/>
            <a:rect l="l" t="t" r="r" b="b"/>
            <a:pathLst>
              <a:path w="1312181" h="1312181">
                <a:moveTo>
                  <a:pt x="1312181" y="1312181"/>
                </a:moveTo>
                <a:lnTo>
                  <a:pt x="0" y="0"/>
                </a:lnTo>
                <a:lnTo>
                  <a:pt x="1312181" y="0"/>
                </a:lnTo>
                <a:lnTo>
                  <a:pt x="1312181" y="1312181"/>
                </a:lnTo>
                <a:close/>
              </a:path>
            </a:pathLst>
          </a:custGeom>
          <a:solidFill>
            <a:srgbClr val="DBDBDB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6" name="Freeform 23"/>
          <p:cNvSpPr/>
          <p:nvPr/>
        </p:nvSpPr>
        <p:spPr>
          <a:xfrm>
            <a:off x="2032000" y="4546600"/>
            <a:ext cx="159385" cy="391795"/>
          </a:xfrm>
          <a:custGeom>
            <a:avLst/>
            <a:gdLst/>
            <a:ahLst/>
            <a:cxnLst/>
            <a:rect l="l" t="t" r="r" b="b"/>
            <a:pathLst>
              <a:path w="159348" h="391866">
                <a:moveTo>
                  <a:pt x="159348" y="0"/>
                </a:moveTo>
                <a:lnTo>
                  <a:pt x="159348" y="0"/>
                </a:lnTo>
                <a:lnTo>
                  <a:pt x="143088" y="3252"/>
                </a:lnTo>
                <a:lnTo>
                  <a:pt x="125202" y="11382"/>
                </a:lnTo>
                <a:lnTo>
                  <a:pt x="110567" y="17885"/>
                </a:lnTo>
                <a:lnTo>
                  <a:pt x="95935" y="26016"/>
                </a:lnTo>
                <a:lnTo>
                  <a:pt x="81300" y="34146"/>
                </a:lnTo>
                <a:lnTo>
                  <a:pt x="69919" y="45528"/>
                </a:lnTo>
                <a:lnTo>
                  <a:pt x="56910" y="56910"/>
                </a:lnTo>
                <a:lnTo>
                  <a:pt x="45528" y="68292"/>
                </a:lnTo>
                <a:lnTo>
                  <a:pt x="35772" y="82926"/>
                </a:lnTo>
                <a:lnTo>
                  <a:pt x="27642" y="97560"/>
                </a:lnTo>
                <a:lnTo>
                  <a:pt x="17885" y="110567"/>
                </a:lnTo>
                <a:lnTo>
                  <a:pt x="11382" y="128454"/>
                </a:lnTo>
                <a:lnTo>
                  <a:pt x="6504" y="143088"/>
                </a:lnTo>
                <a:lnTo>
                  <a:pt x="3252" y="160974"/>
                </a:lnTo>
                <a:lnTo>
                  <a:pt x="1626" y="177234"/>
                </a:lnTo>
                <a:lnTo>
                  <a:pt x="0" y="196746"/>
                </a:lnTo>
                <a:lnTo>
                  <a:pt x="0" y="196746"/>
                </a:lnTo>
                <a:lnTo>
                  <a:pt x="1626" y="213006"/>
                </a:lnTo>
                <a:lnTo>
                  <a:pt x="3252" y="232518"/>
                </a:lnTo>
                <a:lnTo>
                  <a:pt x="6504" y="248778"/>
                </a:lnTo>
                <a:lnTo>
                  <a:pt x="11382" y="263412"/>
                </a:lnTo>
                <a:lnTo>
                  <a:pt x="17885" y="279672"/>
                </a:lnTo>
                <a:lnTo>
                  <a:pt x="27642" y="294306"/>
                </a:lnTo>
                <a:lnTo>
                  <a:pt x="35772" y="310566"/>
                </a:lnTo>
                <a:lnTo>
                  <a:pt x="45528" y="323574"/>
                </a:lnTo>
                <a:lnTo>
                  <a:pt x="56910" y="334956"/>
                </a:lnTo>
                <a:lnTo>
                  <a:pt x="69919" y="347963"/>
                </a:lnTo>
                <a:lnTo>
                  <a:pt x="81300" y="357720"/>
                </a:lnTo>
                <a:lnTo>
                  <a:pt x="95935" y="365850"/>
                </a:lnTo>
                <a:lnTo>
                  <a:pt x="110567" y="373979"/>
                </a:lnTo>
                <a:lnTo>
                  <a:pt x="125202" y="382110"/>
                </a:lnTo>
                <a:lnTo>
                  <a:pt x="143088" y="386988"/>
                </a:lnTo>
                <a:lnTo>
                  <a:pt x="159348" y="391866"/>
                </a:lnTo>
                <a:lnTo>
                  <a:pt x="159348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7" name="Freeform 24"/>
          <p:cNvSpPr/>
          <p:nvPr/>
        </p:nvSpPr>
        <p:spPr>
          <a:xfrm>
            <a:off x="1816100" y="4965700"/>
            <a:ext cx="379095" cy="501015"/>
          </a:xfrm>
          <a:custGeom>
            <a:avLst/>
            <a:gdLst/>
            <a:ahLst/>
            <a:cxnLst/>
            <a:rect l="l" t="t" r="r" b="b"/>
            <a:pathLst>
              <a:path w="378858" h="500808">
                <a:moveTo>
                  <a:pt x="330078" y="0"/>
                </a:moveTo>
                <a:lnTo>
                  <a:pt x="330078" y="0"/>
                </a:lnTo>
                <a:lnTo>
                  <a:pt x="295932" y="0"/>
                </a:lnTo>
                <a:lnTo>
                  <a:pt x="255281" y="3252"/>
                </a:lnTo>
                <a:lnTo>
                  <a:pt x="209754" y="9756"/>
                </a:lnTo>
                <a:lnTo>
                  <a:pt x="185364" y="13009"/>
                </a:lnTo>
                <a:lnTo>
                  <a:pt x="160974" y="19512"/>
                </a:lnTo>
                <a:lnTo>
                  <a:pt x="138210" y="26016"/>
                </a:lnTo>
                <a:lnTo>
                  <a:pt x="113820" y="35772"/>
                </a:lnTo>
                <a:lnTo>
                  <a:pt x="91056" y="45528"/>
                </a:lnTo>
                <a:lnTo>
                  <a:pt x="69919" y="56910"/>
                </a:lnTo>
                <a:lnTo>
                  <a:pt x="48779" y="71544"/>
                </a:lnTo>
                <a:lnTo>
                  <a:pt x="30894" y="86178"/>
                </a:lnTo>
                <a:lnTo>
                  <a:pt x="14634" y="102438"/>
                </a:lnTo>
                <a:lnTo>
                  <a:pt x="0" y="123576"/>
                </a:lnTo>
                <a:lnTo>
                  <a:pt x="378858" y="500808"/>
                </a:lnTo>
                <a:lnTo>
                  <a:pt x="378858" y="1626"/>
                </a:lnTo>
                <a:lnTo>
                  <a:pt x="365850" y="1626"/>
                </a:lnTo>
                <a:lnTo>
                  <a:pt x="365850" y="1626"/>
                </a:lnTo>
                <a:lnTo>
                  <a:pt x="330078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8" name="Freeform 25"/>
          <p:cNvSpPr/>
          <p:nvPr/>
        </p:nvSpPr>
        <p:spPr>
          <a:xfrm>
            <a:off x="5041900" y="177800"/>
            <a:ext cx="224155" cy="701040"/>
          </a:xfrm>
          <a:custGeom>
            <a:avLst/>
            <a:gdLst/>
            <a:ahLst/>
            <a:cxnLst/>
            <a:rect l="l" t="t" r="r" b="b"/>
            <a:pathLst>
              <a:path w="224387" h="700805">
                <a:moveTo>
                  <a:pt x="0" y="0"/>
                </a:moveTo>
                <a:lnTo>
                  <a:pt x="0" y="138210"/>
                </a:lnTo>
                <a:lnTo>
                  <a:pt x="0" y="138210"/>
                </a:lnTo>
                <a:lnTo>
                  <a:pt x="24390" y="156096"/>
                </a:lnTo>
                <a:lnTo>
                  <a:pt x="43903" y="178859"/>
                </a:lnTo>
                <a:lnTo>
                  <a:pt x="61788" y="201624"/>
                </a:lnTo>
                <a:lnTo>
                  <a:pt x="76422" y="229265"/>
                </a:lnTo>
                <a:lnTo>
                  <a:pt x="91056" y="256907"/>
                </a:lnTo>
                <a:lnTo>
                  <a:pt x="99186" y="287801"/>
                </a:lnTo>
                <a:lnTo>
                  <a:pt x="104064" y="317069"/>
                </a:lnTo>
                <a:lnTo>
                  <a:pt x="105689" y="349589"/>
                </a:lnTo>
                <a:lnTo>
                  <a:pt x="105689" y="349589"/>
                </a:lnTo>
                <a:lnTo>
                  <a:pt x="104064" y="382110"/>
                </a:lnTo>
                <a:lnTo>
                  <a:pt x="99186" y="413004"/>
                </a:lnTo>
                <a:lnTo>
                  <a:pt x="91056" y="442271"/>
                </a:lnTo>
                <a:lnTo>
                  <a:pt x="76422" y="471540"/>
                </a:lnTo>
                <a:lnTo>
                  <a:pt x="61788" y="495930"/>
                </a:lnTo>
                <a:lnTo>
                  <a:pt x="43903" y="521946"/>
                </a:lnTo>
                <a:lnTo>
                  <a:pt x="24390" y="541457"/>
                </a:lnTo>
                <a:lnTo>
                  <a:pt x="0" y="562595"/>
                </a:lnTo>
                <a:lnTo>
                  <a:pt x="0" y="700805"/>
                </a:lnTo>
                <a:lnTo>
                  <a:pt x="0" y="700805"/>
                </a:lnTo>
                <a:lnTo>
                  <a:pt x="24390" y="687796"/>
                </a:lnTo>
                <a:lnTo>
                  <a:pt x="48779" y="673164"/>
                </a:lnTo>
                <a:lnTo>
                  <a:pt x="69919" y="658529"/>
                </a:lnTo>
                <a:lnTo>
                  <a:pt x="92682" y="640643"/>
                </a:lnTo>
                <a:lnTo>
                  <a:pt x="110567" y="624383"/>
                </a:lnTo>
                <a:lnTo>
                  <a:pt x="130080" y="603245"/>
                </a:lnTo>
                <a:lnTo>
                  <a:pt x="146340" y="583733"/>
                </a:lnTo>
                <a:lnTo>
                  <a:pt x="162599" y="560969"/>
                </a:lnTo>
                <a:lnTo>
                  <a:pt x="177234" y="536579"/>
                </a:lnTo>
                <a:lnTo>
                  <a:pt x="188617" y="513815"/>
                </a:lnTo>
                <a:lnTo>
                  <a:pt x="199998" y="487799"/>
                </a:lnTo>
                <a:lnTo>
                  <a:pt x="208128" y="460158"/>
                </a:lnTo>
                <a:lnTo>
                  <a:pt x="216258" y="435767"/>
                </a:lnTo>
                <a:lnTo>
                  <a:pt x="221136" y="406499"/>
                </a:lnTo>
                <a:lnTo>
                  <a:pt x="224387" y="378858"/>
                </a:lnTo>
                <a:lnTo>
                  <a:pt x="224387" y="349589"/>
                </a:lnTo>
                <a:lnTo>
                  <a:pt x="224387" y="349589"/>
                </a:lnTo>
                <a:lnTo>
                  <a:pt x="224387" y="321948"/>
                </a:lnTo>
                <a:lnTo>
                  <a:pt x="221136" y="292679"/>
                </a:lnTo>
                <a:lnTo>
                  <a:pt x="216258" y="265038"/>
                </a:lnTo>
                <a:lnTo>
                  <a:pt x="208128" y="237396"/>
                </a:lnTo>
                <a:lnTo>
                  <a:pt x="199998" y="213006"/>
                </a:lnTo>
                <a:lnTo>
                  <a:pt x="188617" y="186990"/>
                </a:lnTo>
                <a:lnTo>
                  <a:pt x="177234" y="162599"/>
                </a:lnTo>
                <a:lnTo>
                  <a:pt x="162599" y="139836"/>
                </a:lnTo>
                <a:lnTo>
                  <a:pt x="146340" y="117072"/>
                </a:lnTo>
                <a:lnTo>
                  <a:pt x="130080" y="97560"/>
                </a:lnTo>
                <a:lnTo>
                  <a:pt x="110567" y="76422"/>
                </a:lnTo>
                <a:lnTo>
                  <a:pt x="92682" y="58536"/>
                </a:lnTo>
                <a:lnTo>
                  <a:pt x="69919" y="40650"/>
                </a:lnTo>
                <a:lnTo>
                  <a:pt x="48779" y="26016"/>
                </a:lnTo>
                <a:lnTo>
                  <a:pt x="24390" y="11382"/>
                </a:lnTo>
                <a:lnTo>
                  <a:pt x="0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50" name="Freeform 26"/>
          <p:cNvSpPr/>
          <p:nvPr/>
        </p:nvSpPr>
        <p:spPr>
          <a:xfrm>
            <a:off x="4356100" y="152400"/>
            <a:ext cx="614680" cy="895985"/>
          </a:xfrm>
          <a:custGeom>
            <a:avLst/>
            <a:gdLst/>
            <a:ahLst/>
            <a:cxnLst/>
            <a:rect l="l" t="t" r="r" b="b"/>
            <a:pathLst>
              <a:path w="614627" h="895927">
                <a:moveTo>
                  <a:pt x="530075" y="0"/>
                </a:moveTo>
                <a:lnTo>
                  <a:pt x="530075" y="0"/>
                </a:lnTo>
                <a:lnTo>
                  <a:pt x="497556" y="1626"/>
                </a:lnTo>
                <a:lnTo>
                  <a:pt x="465035" y="4878"/>
                </a:lnTo>
                <a:lnTo>
                  <a:pt x="151218" y="321948"/>
                </a:lnTo>
                <a:lnTo>
                  <a:pt x="151218" y="321948"/>
                </a:lnTo>
                <a:lnTo>
                  <a:pt x="146340" y="351216"/>
                </a:lnTo>
                <a:lnTo>
                  <a:pt x="144714" y="385362"/>
                </a:lnTo>
                <a:lnTo>
                  <a:pt x="144714" y="385362"/>
                </a:lnTo>
                <a:lnTo>
                  <a:pt x="146340" y="411378"/>
                </a:lnTo>
                <a:lnTo>
                  <a:pt x="147965" y="437394"/>
                </a:lnTo>
                <a:lnTo>
                  <a:pt x="152843" y="460158"/>
                </a:lnTo>
                <a:lnTo>
                  <a:pt x="157721" y="484548"/>
                </a:lnTo>
                <a:lnTo>
                  <a:pt x="164226" y="508939"/>
                </a:lnTo>
                <a:lnTo>
                  <a:pt x="172356" y="530076"/>
                </a:lnTo>
                <a:lnTo>
                  <a:pt x="183737" y="552840"/>
                </a:lnTo>
                <a:lnTo>
                  <a:pt x="195120" y="573978"/>
                </a:lnTo>
                <a:lnTo>
                  <a:pt x="24390" y="744708"/>
                </a:lnTo>
                <a:lnTo>
                  <a:pt x="24390" y="744708"/>
                </a:lnTo>
                <a:lnTo>
                  <a:pt x="14634" y="757716"/>
                </a:lnTo>
                <a:lnTo>
                  <a:pt x="6504" y="773976"/>
                </a:lnTo>
                <a:lnTo>
                  <a:pt x="1626" y="790236"/>
                </a:lnTo>
                <a:lnTo>
                  <a:pt x="0" y="808123"/>
                </a:lnTo>
                <a:lnTo>
                  <a:pt x="1626" y="824382"/>
                </a:lnTo>
                <a:lnTo>
                  <a:pt x="6504" y="839017"/>
                </a:lnTo>
                <a:lnTo>
                  <a:pt x="14634" y="855276"/>
                </a:lnTo>
                <a:lnTo>
                  <a:pt x="24390" y="869911"/>
                </a:lnTo>
                <a:lnTo>
                  <a:pt x="24390" y="869911"/>
                </a:lnTo>
                <a:lnTo>
                  <a:pt x="39025" y="881292"/>
                </a:lnTo>
                <a:lnTo>
                  <a:pt x="55284" y="889422"/>
                </a:lnTo>
                <a:lnTo>
                  <a:pt x="71544" y="894300"/>
                </a:lnTo>
                <a:lnTo>
                  <a:pt x="87804" y="895927"/>
                </a:lnTo>
                <a:lnTo>
                  <a:pt x="87804" y="895927"/>
                </a:lnTo>
                <a:lnTo>
                  <a:pt x="105689" y="894300"/>
                </a:lnTo>
                <a:lnTo>
                  <a:pt x="121949" y="889422"/>
                </a:lnTo>
                <a:lnTo>
                  <a:pt x="136583" y="881292"/>
                </a:lnTo>
                <a:lnTo>
                  <a:pt x="151218" y="869911"/>
                </a:lnTo>
                <a:lnTo>
                  <a:pt x="315444" y="705684"/>
                </a:lnTo>
                <a:lnTo>
                  <a:pt x="315444" y="705684"/>
                </a:lnTo>
                <a:lnTo>
                  <a:pt x="339833" y="720319"/>
                </a:lnTo>
                <a:lnTo>
                  <a:pt x="364223" y="733326"/>
                </a:lnTo>
                <a:lnTo>
                  <a:pt x="388614" y="744708"/>
                </a:lnTo>
                <a:lnTo>
                  <a:pt x="416255" y="752838"/>
                </a:lnTo>
                <a:lnTo>
                  <a:pt x="443897" y="760967"/>
                </a:lnTo>
                <a:lnTo>
                  <a:pt x="471540" y="767472"/>
                </a:lnTo>
                <a:lnTo>
                  <a:pt x="500807" y="770724"/>
                </a:lnTo>
                <a:lnTo>
                  <a:pt x="530075" y="772350"/>
                </a:lnTo>
                <a:lnTo>
                  <a:pt x="530075" y="772350"/>
                </a:lnTo>
                <a:lnTo>
                  <a:pt x="552839" y="770724"/>
                </a:lnTo>
                <a:lnTo>
                  <a:pt x="573976" y="769098"/>
                </a:lnTo>
                <a:lnTo>
                  <a:pt x="595116" y="764220"/>
                </a:lnTo>
                <a:lnTo>
                  <a:pt x="614627" y="760967"/>
                </a:lnTo>
                <a:lnTo>
                  <a:pt x="614627" y="639018"/>
                </a:lnTo>
                <a:lnTo>
                  <a:pt x="614627" y="639018"/>
                </a:lnTo>
                <a:lnTo>
                  <a:pt x="595116" y="643896"/>
                </a:lnTo>
                <a:lnTo>
                  <a:pt x="573976" y="648774"/>
                </a:lnTo>
                <a:lnTo>
                  <a:pt x="552839" y="650400"/>
                </a:lnTo>
                <a:lnTo>
                  <a:pt x="530075" y="652026"/>
                </a:lnTo>
                <a:lnTo>
                  <a:pt x="530075" y="652026"/>
                </a:lnTo>
                <a:lnTo>
                  <a:pt x="502434" y="650400"/>
                </a:lnTo>
                <a:lnTo>
                  <a:pt x="478043" y="647148"/>
                </a:lnTo>
                <a:lnTo>
                  <a:pt x="452027" y="640644"/>
                </a:lnTo>
                <a:lnTo>
                  <a:pt x="426011" y="630888"/>
                </a:lnTo>
                <a:lnTo>
                  <a:pt x="404873" y="621132"/>
                </a:lnTo>
                <a:lnTo>
                  <a:pt x="382110" y="606497"/>
                </a:lnTo>
                <a:lnTo>
                  <a:pt x="359345" y="591864"/>
                </a:lnTo>
                <a:lnTo>
                  <a:pt x="341460" y="573978"/>
                </a:lnTo>
                <a:lnTo>
                  <a:pt x="323573" y="556092"/>
                </a:lnTo>
                <a:lnTo>
                  <a:pt x="308939" y="534954"/>
                </a:lnTo>
                <a:lnTo>
                  <a:pt x="295932" y="513817"/>
                </a:lnTo>
                <a:lnTo>
                  <a:pt x="284550" y="489426"/>
                </a:lnTo>
                <a:lnTo>
                  <a:pt x="274794" y="463410"/>
                </a:lnTo>
                <a:lnTo>
                  <a:pt x="268290" y="439020"/>
                </a:lnTo>
                <a:lnTo>
                  <a:pt x="265038" y="413004"/>
                </a:lnTo>
                <a:lnTo>
                  <a:pt x="263412" y="385362"/>
                </a:lnTo>
                <a:lnTo>
                  <a:pt x="263412" y="385362"/>
                </a:lnTo>
                <a:lnTo>
                  <a:pt x="265038" y="359346"/>
                </a:lnTo>
                <a:lnTo>
                  <a:pt x="268290" y="331704"/>
                </a:lnTo>
                <a:lnTo>
                  <a:pt x="274794" y="305688"/>
                </a:lnTo>
                <a:lnTo>
                  <a:pt x="284550" y="282924"/>
                </a:lnTo>
                <a:lnTo>
                  <a:pt x="295932" y="258534"/>
                </a:lnTo>
                <a:lnTo>
                  <a:pt x="308939" y="235770"/>
                </a:lnTo>
                <a:lnTo>
                  <a:pt x="323573" y="216258"/>
                </a:lnTo>
                <a:lnTo>
                  <a:pt x="341460" y="196746"/>
                </a:lnTo>
                <a:lnTo>
                  <a:pt x="359345" y="180486"/>
                </a:lnTo>
                <a:lnTo>
                  <a:pt x="382110" y="164226"/>
                </a:lnTo>
                <a:lnTo>
                  <a:pt x="404873" y="151218"/>
                </a:lnTo>
                <a:lnTo>
                  <a:pt x="426011" y="139836"/>
                </a:lnTo>
                <a:lnTo>
                  <a:pt x="452027" y="131707"/>
                </a:lnTo>
                <a:lnTo>
                  <a:pt x="478043" y="123576"/>
                </a:lnTo>
                <a:lnTo>
                  <a:pt x="502434" y="120324"/>
                </a:lnTo>
                <a:lnTo>
                  <a:pt x="530075" y="118698"/>
                </a:lnTo>
                <a:lnTo>
                  <a:pt x="530075" y="118698"/>
                </a:lnTo>
                <a:lnTo>
                  <a:pt x="552839" y="118698"/>
                </a:lnTo>
                <a:lnTo>
                  <a:pt x="573976" y="121950"/>
                </a:lnTo>
                <a:lnTo>
                  <a:pt x="595116" y="125202"/>
                </a:lnTo>
                <a:lnTo>
                  <a:pt x="614627" y="133332"/>
                </a:lnTo>
                <a:lnTo>
                  <a:pt x="614627" y="8131"/>
                </a:lnTo>
                <a:lnTo>
                  <a:pt x="614627" y="8131"/>
                </a:lnTo>
                <a:lnTo>
                  <a:pt x="595116" y="4878"/>
                </a:lnTo>
                <a:lnTo>
                  <a:pt x="573976" y="1626"/>
                </a:lnTo>
                <a:lnTo>
                  <a:pt x="552839" y="0"/>
                </a:lnTo>
                <a:lnTo>
                  <a:pt x="530075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51" name="Freeform 27"/>
          <p:cNvSpPr/>
          <p:nvPr/>
        </p:nvSpPr>
        <p:spPr>
          <a:xfrm>
            <a:off x="3327400" y="1727200"/>
            <a:ext cx="264795" cy="905510"/>
          </a:xfrm>
          <a:custGeom>
            <a:avLst/>
            <a:gdLst/>
            <a:ahLst/>
            <a:cxnLst/>
            <a:rect l="l" t="t" r="r" b="b"/>
            <a:pathLst>
              <a:path w="265038" h="905681">
                <a:moveTo>
                  <a:pt x="120324" y="302435"/>
                </a:moveTo>
                <a:lnTo>
                  <a:pt x="120324" y="302435"/>
                </a:lnTo>
                <a:lnTo>
                  <a:pt x="121950" y="284550"/>
                </a:lnTo>
                <a:lnTo>
                  <a:pt x="123576" y="269916"/>
                </a:lnTo>
                <a:lnTo>
                  <a:pt x="126829" y="255281"/>
                </a:lnTo>
                <a:lnTo>
                  <a:pt x="133332" y="239022"/>
                </a:lnTo>
                <a:lnTo>
                  <a:pt x="138210" y="224387"/>
                </a:lnTo>
                <a:lnTo>
                  <a:pt x="144714" y="209753"/>
                </a:lnTo>
                <a:lnTo>
                  <a:pt x="152845" y="198371"/>
                </a:lnTo>
                <a:lnTo>
                  <a:pt x="162599" y="186990"/>
                </a:lnTo>
                <a:lnTo>
                  <a:pt x="173982" y="175608"/>
                </a:lnTo>
                <a:lnTo>
                  <a:pt x="183739" y="164226"/>
                </a:lnTo>
                <a:lnTo>
                  <a:pt x="195120" y="154470"/>
                </a:lnTo>
                <a:lnTo>
                  <a:pt x="208128" y="146340"/>
                </a:lnTo>
                <a:lnTo>
                  <a:pt x="221136" y="139836"/>
                </a:lnTo>
                <a:lnTo>
                  <a:pt x="235770" y="131705"/>
                </a:lnTo>
                <a:lnTo>
                  <a:pt x="250405" y="126827"/>
                </a:lnTo>
                <a:lnTo>
                  <a:pt x="265038" y="123576"/>
                </a:lnTo>
                <a:lnTo>
                  <a:pt x="265038" y="0"/>
                </a:lnTo>
                <a:lnTo>
                  <a:pt x="265038" y="0"/>
                </a:lnTo>
                <a:lnTo>
                  <a:pt x="237396" y="4878"/>
                </a:lnTo>
                <a:lnTo>
                  <a:pt x="211380" y="11382"/>
                </a:lnTo>
                <a:lnTo>
                  <a:pt x="185364" y="21138"/>
                </a:lnTo>
                <a:lnTo>
                  <a:pt x="160974" y="34146"/>
                </a:lnTo>
                <a:lnTo>
                  <a:pt x="138210" y="47154"/>
                </a:lnTo>
                <a:lnTo>
                  <a:pt x="115446" y="61788"/>
                </a:lnTo>
                <a:lnTo>
                  <a:pt x="95935" y="81300"/>
                </a:lnTo>
                <a:lnTo>
                  <a:pt x="76422" y="99186"/>
                </a:lnTo>
                <a:lnTo>
                  <a:pt x="60162" y="120324"/>
                </a:lnTo>
                <a:lnTo>
                  <a:pt x="43903" y="143088"/>
                </a:lnTo>
                <a:lnTo>
                  <a:pt x="30894" y="165852"/>
                </a:lnTo>
                <a:lnTo>
                  <a:pt x="21138" y="191868"/>
                </a:lnTo>
                <a:lnTo>
                  <a:pt x="11382" y="217884"/>
                </a:lnTo>
                <a:lnTo>
                  <a:pt x="4878" y="243900"/>
                </a:lnTo>
                <a:lnTo>
                  <a:pt x="1626" y="273168"/>
                </a:lnTo>
                <a:lnTo>
                  <a:pt x="0" y="302435"/>
                </a:lnTo>
                <a:lnTo>
                  <a:pt x="0" y="302435"/>
                </a:lnTo>
                <a:lnTo>
                  <a:pt x="1626" y="328451"/>
                </a:lnTo>
                <a:lnTo>
                  <a:pt x="8131" y="357720"/>
                </a:lnTo>
                <a:lnTo>
                  <a:pt x="16260" y="393492"/>
                </a:lnTo>
                <a:lnTo>
                  <a:pt x="30894" y="430889"/>
                </a:lnTo>
                <a:lnTo>
                  <a:pt x="43903" y="469914"/>
                </a:lnTo>
                <a:lnTo>
                  <a:pt x="63414" y="513815"/>
                </a:lnTo>
                <a:lnTo>
                  <a:pt x="102438" y="599994"/>
                </a:lnTo>
                <a:lnTo>
                  <a:pt x="146340" y="686171"/>
                </a:lnTo>
                <a:lnTo>
                  <a:pt x="188617" y="769097"/>
                </a:lnTo>
                <a:lnTo>
                  <a:pt x="230892" y="843893"/>
                </a:lnTo>
                <a:lnTo>
                  <a:pt x="265038" y="905681"/>
                </a:lnTo>
                <a:lnTo>
                  <a:pt x="265038" y="479669"/>
                </a:lnTo>
                <a:lnTo>
                  <a:pt x="265038" y="479669"/>
                </a:lnTo>
                <a:lnTo>
                  <a:pt x="250405" y="476418"/>
                </a:lnTo>
                <a:lnTo>
                  <a:pt x="235770" y="469914"/>
                </a:lnTo>
                <a:lnTo>
                  <a:pt x="221136" y="463409"/>
                </a:lnTo>
                <a:lnTo>
                  <a:pt x="208128" y="456905"/>
                </a:lnTo>
                <a:lnTo>
                  <a:pt x="195120" y="448776"/>
                </a:lnTo>
                <a:lnTo>
                  <a:pt x="183739" y="439020"/>
                </a:lnTo>
                <a:lnTo>
                  <a:pt x="173982" y="427637"/>
                </a:lnTo>
                <a:lnTo>
                  <a:pt x="162599" y="417882"/>
                </a:lnTo>
                <a:lnTo>
                  <a:pt x="152845" y="404873"/>
                </a:lnTo>
                <a:lnTo>
                  <a:pt x="144714" y="391866"/>
                </a:lnTo>
                <a:lnTo>
                  <a:pt x="138210" y="378858"/>
                </a:lnTo>
                <a:lnTo>
                  <a:pt x="133332" y="364223"/>
                </a:lnTo>
                <a:lnTo>
                  <a:pt x="126829" y="349589"/>
                </a:lnTo>
                <a:lnTo>
                  <a:pt x="123576" y="333329"/>
                </a:lnTo>
                <a:lnTo>
                  <a:pt x="121950" y="317069"/>
                </a:lnTo>
                <a:lnTo>
                  <a:pt x="120324" y="302435"/>
                </a:lnTo>
                <a:lnTo>
                  <a:pt x="120324" y="302435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52" name="Freeform 28"/>
          <p:cNvSpPr/>
          <p:nvPr/>
        </p:nvSpPr>
        <p:spPr>
          <a:xfrm>
            <a:off x="3314700" y="6311900"/>
            <a:ext cx="271780" cy="440690"/>
          </a:xfrm>
          <a:custGeom>
            <a:avLst/>
            <a:gdLst/>
            <a:ahLst/>
            <a:cxnLst/>
            <a:rect l="l" t="t" r="r" b="b"/>
            <a:pathLst>
              <a:path w="271543" h="440646">
                <a:moveTo>
                  <a:pt x="271543" y="0"/>
                </a:moveTo>
                <a:lnTo>
                  <a:pt x="0" y="271543"/>
                </a:lnTo>
                <a:lnTo>
                  <a:pt x="167477" y="440646"/>
                </a:lnTo>
                <a:lnTo>
                  <a:pt x="222762" y="421135"/>
                </a:lnTo>
                <a:lnTo>
                  <a:pt x="222762" y="326826"/>
                </a:lnTo>
                <a:lnTo>
                  <a:pt x="271543" y="281297"/>
                </a:lnTo>
                <a:lnTo>
                  <a:pt x="271543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53" name="Freeform 29"/>
          <p:cNvSpPr/>
          <p:nvPr/>
        </p:nvSpPr>
        <p:spPr>
          <a:xfrm>
            <a:off x="2260600" y="4152900"/>
            <a:ext cx="1310640" cy="1311910"/>
          </a:xfrm>
          <a:custGeom>
            <a:avLst/>
            <a:gdLst/>
            <a:ahLst/>
            <a:cxnLst/>
            <a:rect l="l" t="t" r="r" b="b"/>
            <a:pathLst>
              <a:path w="1310554" h="1312181">
                <a:moveTo>
                  <a:pt x="0" y="0"/>
                </a:moveTo>
                <a:lnTo>
                  <a:pt x="1310554" y="1312181"/>
                </a:lnTo>
                <a:lnTo>
                  <a:pt x="0" y="1312181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54" name="Freeform 30"/>
          <p:cNvSpPr/>
          <p:nvPr/>
        </p:nvSpPr>
        <p:spPr>
          <a:xfrm>
            <a:off x="2260600" y="4546600"/>
            <a:ext cx="175895" cy="394970"/>
          </a:xfrm>
          <a:custGeom>
            <a:avLst/>
            <a:gdLst/>
            <a:ahLst/>
            <a:cxnLst/>
            <a:rect l="l" t="t" r="r" b="b"/>
            <a:pathLst>
              <a:path w="175608" h="395119">
                <a:moveTo>
                  <a:pt x="0" y="0"/>
                </a:moveTo>
                <a:lnTo>
                  <a:pt x="0" y="395119"/>
                </a:lnTo>
                <a:lnTo>
                  <a:pt x="0" y="395119"/>
                </a:lnTo>
                <a:lnTo>
                  <a:pt x="17885" y="393492"/>
                </a:lnTo>
                <a:lnTo>
                  <a:pt x="35772" y="388614"/>
                </a:lnTo>
                <a:lnTo>
                  <a:pt x="53658" y="380484"/>
                </a:lnTo>
                <a:lnTo>
                  <a:pt x="68292" y="373979"/>
                </a:lnTo>
                <a:lnTo>
                  <a:pt x="82926" y="364225"/>
                </a:lnTo>
                <a:lnTo>
                  <a:pt x="99186" y="354468"/>
                </a:lnTo>
                <a:lnTo>
                  <a:pt x="112194" y="341460"/>
                </a:lnTo>
                <a:lnTo>
                  <a:pt x="125202" y="330078"/>
                </a:lnTo>
                <a:lnTo>
                  <a:pt x="134958" y="317069"/>
                </a:lnTo>
                <a:lnTo>
                  <a:pt x="144714" y="300810"/>
                </a:lnTo>
                <a:lnTo>
                  <a:pt x="152844" y="286175"/>
                </a:lnTo>
                <a:lnTo>
                  <a:pt x="162599" y="268290"/>
                </a:lnTo>
                <a:lnTo>
                  <a:pt x="167477" y="252030"/>
                </a:lnTo>
                <a:lnTo>
                  <a:pt x="172356" y="235770"/>
                </a:lnTo>
                <a:lnTo>
                  <a:pt x="173982" y="216258"/>
                </a:lnTo>
                <a:lnTo>
                  <a:pt x="175608" y="198371"/>
                </a:lnTo>
                <a:lnTo>
                  <a:pt x="175608" y="198371"/>
                </a:lnTo>
                <a:lnTo>
                  <a:pt x="173982" y="178860"/>
                </a:lnTo>
                <a:lnTo>
                  <a:pt x="172356" y="160974"/>
                </a:lnTo>
                <a:lnTo>
                  <a:pt x="167477" y="143088"/>
                </a:lnTo>
                <a:lnTo>
                  <a:pt x="162599" y="125202"/>
                </a:lnTo>
                <a:lnTo>
                  <a:pt x="152844" y="108942"/>
                </a:lnTo>
                <a:lnTo>
                  <a:pt x="144714" y="94308"/>
                </a:lnTo>
                <a:lnTo>
                  <a:pt x="134958" y="78048"/>
                </a:lnTo>
                <a:lnTo>
                  <a:pt x="125202" y="65041"/>
                </a:lnTo>
                <a:lnTo>
                  <a:pt x="112194" y="52032"/>
                </a:lnTo>
                <a:lnTo>
                  <a:pt x="99186" y="40650"/>
                </a:lnTo>
                <a:lnTo>
                  <a:pt x="82926" y="30894"/>
                </a:lnTo>
                <a:lnTo>
                  <a:pt x="68292" y="21138"/>
                </a:lnTo>
                <a:lnTo>
                  <a:pt x="53658" y="14634"/>
                </a:lnTo>
                <a:lnTo>
                  <a:pt x="35772" y="6504"/>
                </a:lnTo>
                <a:lnTo>
                  <a:pt x="17885" y="1626"/>
                </a:lnTo>
                <a:lnTo>
                  <a:pt x="0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55" name="Freeform 31"/>
          <p:cNvSpPr/>
          <p:nvPr/>
        </p:nvSpPr>
        <p:spPr>
          <a:xfrm>
            <a:off x="2260600" y="4965700"/>
            <a:ext cx="416560" cy="499110"/>
          </a:xfrm>
          <a:custGeom>
            <a:avLst/>
            <a:gdLst/>
            <a:ahLst/>
            <a:cxnLst/>
            <a:rect l="l" t="t" r="r" b="b"/>
            <a:pathLst>
              <a:path w="416255" h="499182">
                <a:moveTo>
                  <a:pt x="56910" y="0"/>
                </a:moveTo>
                <a:lnTo>
                  <a:pt x="0" y="0"/>
                </a:lnTo>
                <a:lnTo>
                  <a:pt x="0" y="499182"/>
                </a:lnTo>
                <a:lnTo>
                  <a:pt x="204875" y="499182"/>
                </a:lnTo>
                <a:lnTo>
                  <a:pt x="204875" y="349590"/>
                </a:lnTo>
                <a:lnTo>
                  <a:pt x="234144" y="349590"/>
                </a:lnTo>
                <a:lnTo>
                  <a:pt x="234144" y="499182"/>
                </a:lnTo>
                <a:lnTo>
                  <a:pt x="416255" y="499182"/>
                </a:lnTo>
                <a:lnTo>
                  <a:pt x="416255" y="217884"/>
                </a:lnTo>
                <a:lnTo>
                  <a:pt x="416255" y="217884"/>
                </a:lnTo>
                <a:lnTo>
                  <a:pt x="414630" y="208128"/>
                </a:lnTo>
                <a:lnTo>
                  <a:pt x="414630" y="208128"/>
                </a:lnTo>
                <a:lnTo>
                  <a:pt x="414630" y="199998"/>
                </a:lnTo>
                <a:lnTo>
                  <a:pt x="414630" y="199998"/>
                </a:lnTo>
                <a:lnTo>
                  <a:pt x="413003" y="196746"/>
                </a:lnTo>
                <a:lnTo>
                  <a:pt x="413003" y="196746"/>
                </a:lnTo>
                <a:lnTo>
                  <a:pt x="411377" y="183739"/>
                </a:lnTo>
                <a:lnTo>
                  <a:pt x="408125" y="169104"/>
                </a:lnTo>
                <a:lnTo>
                  <a:pt x="403247" y="157723"/>
                </a:lnTo>
                <a:lnTo>
                  <a:pt x="396743" y="146340"/>
                </a:lnTo>
                <a:lnTo>
                  <a:pt x="390239" y="133332"/>
                </a:lnTo>
                <a:lnTo>
                  <a:pt x="382109" y="123576"/>
                </a:lnTo>
                <a:lnTo>
                  <a:pt x="365849" y="102438"/>
                </a:lnTo>
                <a:lnTo>
                  <a:pt x="344711" y="86178"/>
                </a:lnTo>
                <a:lnTo>
                  <a:pt x="323573" y="71544"/>
                </a:lnTo>
                <a:lnTo>
                  <a:pt x="299183" y="56910"/>
                </a:lnTo>
                <a:lnTo>
                  <a:pt x="274794" y="45528"/>
                </a:lnTo>
                <a:lnTo>
                  <a:pt x="247151" y="35772"/>
                </a:lnTo>
                <a:lnTo>
                  <a:pt x="219509" y="26016"/>
                </a:lnTo>
                <a:lnTo>
                  <a:pt x="193493" y="19512"/>
                </a:lnTo>
                <a:lnTo>
                  <a:pt x="167477" y="13009"/>
                </a:lnTo>
                <a:lnTo>
                  <a:pt x="117071" y="6504"/>
                </a:lnTo>
                <a:lnTo>
                  <a:pt x="74795" y="1626"/>
                </a:lnTo>
                <a:lnTo>
                  <a:pt x="74795" y="1626"/>
                </a:lnTo>
                <a:lnTo>
                  <a:pt x="65039" y="0"/>
                </a:lnTo>
                <a:lnTo>
                  <a:pt x="56910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56" name="Freeform 32"/>
          <p:cNvSpPr/>
          <p:nvPr/>
        </p:nvSpPr>
        <p:spPr>
          <a:xfrm>
            <a:off x="3657600" y="5549900"/>
            <a:ext cx="1310640" cy="1310640"/>
          </a:xfrm>
          <a:custGeom>
            <a:avLst/>
            <a:gdLst/>
            <a:ahLst/>
            <a:cxnLst/>
            <a:rect l="l" t="t" r="r" b="b"/>
            <a:pathLst>
              <a:path w="1310554" h="1310554">
                <a:moveTo>
                  <a:pt x="0" y="0"/>
                </a:moveTo>
                <a:lnTo>
                  <a:pt x="1310554" y="1310554"/>
                </a:lnTo>
                <a:lnTo>
                  <a:pt x="0" y="1310554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57" name="Freeform 33"/>
          <p:cNvSpPr/>
          <p:nvPr/>
        </p:nvSpPr>
        <p:spPr>
          <a:xfrm>
            <a:off x="3657600" y="5956300"/>
            <a:ext cx="408305" cy="645795"/>
          </a:xfrm>
          <a:custGeom>
            <a:avLst/>
            <a:gdLst/>
            <a:ahLst/>
            <a:cxnLst/>
            <a:rect l="l" t="t" r="r" b="b"/>
            <a:pathLst>
              <a:path w="408126" h="645521">
                <a:moveTo>
                  <a:pt x="217884" y="230891"/>
                </a:moveTo>
                <a:lnTo>
                  <a:pt x="217884" y="230891"/>
                </a:lnTo>
                <a:lnTo>
                  <a:pt x="211380" y="230891"/>
                </a:lnTo>
                <a:lnTo>
                  <a:pt x="201624" y="229265"/>
                </a:lnTo>
                <a:lnTo>
                  <a:pt x="195120" y="224387"/>
                </a:lnTo>
                <a:lnTo>
                  <a:pt x="188617" y="219509"/>
                </a:lnTo>
                <a:lnTo>
                  <a:pt x="188617" y="219509"/>
                </a:lnTo>
                <a:lnTo>
                  <a:pt x="183739" y="213006"/>
                </a:lnTo>
                <a:lnTo>
                  <a:pt x="178860" y="206502"/>
                </a:lnTo>
                <a:lnTo>
                  <a:pt x="177234" y="196746"/>
                </a:lnTo>
                <a:lnTo>
                  <a:pt x="177234" y="188615"/>
                </a:lnTo>
                <a:lnTo>
                  <a:pt x="177234" y="182112"/>
                </a:lnTo>
                <a:lnTo>
                  <a:pt x="178860" y="173981"/>
                </a:lnTo>
                <a:lnTo>
                  <a:pt x="183739" y="165852"/>
                </a:lnTo>
                <a:lnTo>
                  <a:pt x="188617" y="159348"/>
                </a:lnTo>
                <a:lnTo>
                  <a:pt x="188617" y="159348"/>
                </a:lnTo>
                <a:lnTo>
                  <a:pt x="195120" y="154470"/>
                </a:lnTo>
                <a:lnTo>
                  <a:pt x="201624" y="149592"/>
                </a:lnTo>
                <a:lnTo>
                  <a:pt x="211380" y="147965"/>
                </a:lnTo>
                <a:lnTo>
                  <a:pt x="217884" y="147965"/>
                </a:lnTo>
                <a:lnTo>
                  <a:pt x="217884" y="147965"/>
                </a:lnTo>
                <a:lnTo>
                  <a:pt x="226014" y="147965"/>
                </a:lnTo>
                <a:lnTo>
                  <a:pt x="234144" y="149592"/>
                </a:lnTo>
                <a:lnTo>
                  <a:pt x="240648" y="154470"/>
                </a:lnTo>
                <a:lnTo>
                  <a:pt x="248778" y="159348"/>
                </a:lnTo>
                <a:lnTo>
                  <a:pt x="248778" y="159348"/>
                </a:lnTo>
                <a:lnTo>
                  <a:pt x="253656" y="165852"/>
                </a:lnTo>
                <a:lnTo>
                  <a:pt x="258534" y="173981"/>
                </a:lnTo>
                <a:lnTo>
                  <a:pt x="260160" y="182112"/>
                </a:lnTo>
                <a:lnTo>
                  <a:pt x="260160" y="190242"/>
                </a:lnTo>
                <a:lnTo>
                  <a:pt x="260160" y="196746"/>
                </a:lnTo>
                <a:lnTo>
                  <a:pt x="258534" y="206502"/>
                </a:lnTo>
                <a:lnTo>
                  <a:pt x="253656" y="213006"/>
                </a:lnTo>
                <a:lnTo>
                  <a:pt x="248778" y="219509"/>
                </a:lnTo>
                <a:lnTo>
                  <a:pt x="248778" y="219509"/>
                </a:lnTo>
                <a:lnTo>
                  <a:pt x="240648" y="224387"/>
                </a:lnTo>
                <a:lnTo>
                  <a:pt x="234144" y="229265"/>
                </a:lnTo>
                <a:lnTo>
                  <a:pt x="226014" y="230891"/>
                </a:lnTo>
                <a:lnTo>
                  <a:pt x="217884" y="230891"/>
                </a:lnTo>
                <a:close/>
                <a:moveTo>
                  <a:pt x="170730" y="0"/>
                </a:moveTo>
                <a:lnTo>
                  <a:pt x="170730" y="0"/>
                </a:lnTo>
                <a:lnTo>
                  <a:pt x="147966" y="1626"/>
                </a:lnTo>
                <a:lnTo>
                  <a:pt x="125202" y="4878"/>
                </a:lnTo>
                <a:lnTo>
                  <a:pt x="104064" y="9756"/>
                </a:lnTo>
                <a:lnTo>
                  <a:pt x="81300" y="19512"/>
                </a:lnTo>
                <a:lnTo>
                  <a:pt x="61788" y="27642"/>
                </a:lnTo>
                <a:lnTo>
                  <a:pt x="40650" y="39025"/>
                </a:lnTo>
                <a:lnTo>
                  <a:pt x="21138" y="53658"/>
                </a:lnTo>
                <a:lnTo>
                  <a:pt x="3252" y="69917"/>
                </a:lnTo>
                <a:lnTo>
                  <a:pt x="3252" y="69917"/>
                </a:lnTo>
                <a:lnTo>
                  <a:pt x="0" y="74795"/>
                </a:lnTo>
                <a:lnTo>
                  <a:pt x="0" y="645521"/>
                </a:lnTo>
                <a:lnTo>
                  <a:pt x="73170" y="570725"/>
                </a:lnTo>
                <a:lnTo>
                  <a:pt x="27642" y="523571"/>
                </a:lnTo>
                <a:lnTo>
                  <a:pt x="91056" y="458531"/>
                </a:lnTo>
                <a:lnTo>
                  <a:pt x="91056" y="458531"/>
                </a:lnTo>
                <a:lnTo>
                  <a:pt x="110567" y="465036"/>
                </a:lnTo>
                <a:lnTo>
                  <a:pt x="130080" y="469913"/>
                </a:lnTo>
                <a:lnTo>
                  <a:pt x="151218" y="473165"/>
                </a:lnTo>
                <a:lnTo>
                  <a:pt x="172356" y="473165"/>
                </a:lnTo>
                <a:lnTo>
                  <a:pt x="172356" y="473165"/>
                </a:lnTo>
                <a:lnTo>
                  <a:pt x="193493" y="473165"/>
                </a:lnTo>
                <a:lnTo>
                  <a:pt x="216258" y="469913"/>
                </a:lnTo>
                <a:lnTo>
                  <a:pt x="237396" y="463409"/>
                </a:lnTo>
                <a:lnTo>
                  <a:pt x="260160" y="455280"/>
                </a:lnTo>
                <a:lnTo>
                  <a:pt x="279672" y="447149"/>
                </a:lnTo>
                <a:lnTo>
                  <a:pt x="300810" y="435767"/>
                </a:lnTo>
                <a:lnTo>
                  <a:pt x="320322" y="421133"/>
                </a:lnTo>
                <a:lnTo>
                  <a:pt x="338209" y="404873"/>
                </a:lnTo>
                <a:lnTo>
                  <a:pt x="338209" y="404873"/>
                </a:lnTo>
                <a:lnTo>
                  <a:pt x="352842" y="385361"/>
                </a:lnTo>
                <a:lnTo>
                  <a:pt x="369101" y="367476"/>
                </a:lnTo>
                <a:lnTo>
                  <a:pt x="380484" y="346338"/>
                </a:lnTo>
                <a:lnTo>
                  <a:pt x="388614" y="326826"/>
                </a:lnTo>
                <a:lnTo>
                  <a:pt x="398370" y="304062"/>
                </a:lnTo>
                <a:lnTo>
                  <a:pt x="403248" y="282923"/>
                </a:lnTo>
                <a:lnTo>
                  <a:pt x="406500" y="260160"/>
                </a:lnTo>
                <a:lnTo>
                  <a:pt x="408126" y="237396"/>
                </a:lnTo>
                <a:lnTo>
                  <a:pt x="406500" y="214631"/>
                </a:lnTo>
                <a:lnTo>
                  <a:pt x="403248" y="191868"/>
                </a:lnTo>
                <a:lnTo>
                  <a:pt x="398370" y="170730"/>
                </a:lnTo>
                <a:lnTo>
                  <a:pt x="388614" y="147965"/>
                </a:lnTo>
                <a:lnTo>
                  <a:pt x="380484" y="126827"/>
                </a:lnTo>
                <a:lnTo>
                  <a:pt x="369101" y="107316"/>
                </a:lnTo>
                <a:lnTo>
                  <a:pt x="352842" y="87804"/>
                </a:lnTo>
                <a:lnTo>
                  <a:pt x="338209" y="69917"/>
                </a:lnTo>
                <a:lnTo>
                  <a:pt x="338209" y="69917"/>
                </a:lnTo>
                <a:lnTo>
                  <a:pt x="320322" y="53658"/>
                </a:lnTo>
                <a:lnTo>
                  <a:pt x="300810" y="39025"/>
                </a:lnTo>
                <a:lnTo>
                  <a:pt x="279672" y="27642"/>
                </a:lnTo>
                <a:lnTo>
                  <a:pt x="260160" y="19512"/>
                </a:lnTo>
                <a:lnTo>
                  <a:pt x="237396" y="9756"/>
                </a:lnTo>
                <a:lnTo>
                  <a:pt x="216258" y="4878"/>
                </a:lnTo>
                <a:lnTo>
                  <a:pt x="193493" y="1626"/>
                </a:lnTo>
                <a:lnTo>
                  <a:pt x="170730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58" name="Freeform 34"/>
          <p:cNvSpPr/>
          <p:nvPr>
            <p:custDataLst>
              <p:tags r:id="rId4"/>
            </p:custDataLst>
          </p:nvPr>
        </p:nvSpPr>
        <p:spPr>
          <a:xfrm>
            <a:off x="2260600" y="2768600"/>
            <a:ext cx="1310640" cy="1310640"/>
          </a:xfrm>
          <a:custGeom>
            <a:avLst/>
            <a:gdLst/>
            <a:ahLst/>
            <a:cxnLst/>
            <a:rect l="l" t="t" r="r" b="b"/>
            <a:pathLst>
              <a:path w="1310554" h="1310554">
                <a:moveTo>
                  <a:pt x="0" y="1310554"/>
                </a:moveTo>
                <a:lnTo>
                  <a:pt x="1310554" y="0"/>
                </a:lnTo>
                <a:lnTo>
                  <a:pt x="0" y="0"/>
                </a:lnTo>
                <a:lnTo>
                  <a:pt x="0" y="1310554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59" name="Freeform 35"/>
          <p:cNvSpPr/>
          <p:nvPr/>
        </p:nvSpPr>
        <p:spPr>
          <a:xfrm>
            <a:off x="3657600" y="1384300"/>
            <a:ext cx="1310640" cy="1311910"/>
          </a:xfrm>
          <a:custGeom>
            <a:avLst/>
            <a:gdLst/>
            <a:ahLst/>
            <a:cxnLst/>
            <a:rect l="l" t="t" r="r" b="b"/>
            <a:pathLst>
              <a:path w="1310554" h="1312181">
                <a:moveTo>
                  <a:pt x="0" y="1312181"/>
                </a:moveTo>
                <a:lnTo>
                  <a:pt x="1310554" y="0"/>
                </a:lnTo>
                <a:lnTo>
                  <a:pt x="0" y="0"/>
                </a:lnTo>
                <a:lnTo>
                  <a:pt x="0" y="1312181"/>
                </a:lnTo>
                <a:close/>
              </a:path>
            </a:pathLst>
          </a:custGeom>
          <a:solidFill>
            <a:srgbClr val="1F4E79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0" name="Freeform 36"/>
          <p:cNvSpPr/>
          <p:nvPr/>
        </p:nvSpPr>
        <p:spPr>
          <a:xfrm>
            <a:off x="3657600" y="1727200"/>
            <a:ext cx="264795" cy="905510"/>
          </a:xfrm>
          <a:custGeom>
            <a:avLst/>
            <a:gdLst/>
            <a:ahLst/>
            <a:cxnLst/>
            <a:rect l="l" t="t" r="r" b="b"/>
            <a:pathLst>
              <a:path w="265038" h="905681">
                <a:moveTo>
                  <a:pt x="0" y="0"/>
                </a:moveTo>
                <a:lnTo>
                  <a:pt x="0" y="123576"/>
                </a:lnTo>
                <a:lnTo>
                  <a:pt x="0" y="123576"/>
                </a:lnTo>
                <a:lnTo>
                  <a:pt x="16260" y="126827"/>
                </a:lnTo>
                <a:lnTo>
                  <a:pt x="29268" y="131705"/>
                </a:lnTo>
                <a:lnTo>
                  <a:pt x="43903" y="139836"/>
                </a:lnTo>
                <a:lnTo>
                  <a:pt x="58536" y="146340"/>
                </a:lnTo>
                <a:lnTo>
                  <a:pt x="69919" y="154470"/>
                </a:lnTo>
                <a:lnTo>
                  <a:pt x="81300" y="164226"/>
                </a:lnTo>
                <a:lnTo>
                  <a:pt x="92682" y="175608"/>
                </a:lnTo>
                <a:lnTo>
                  <a:pt x="102438" y="186990"/>
                </a:lnTo>
                <a:lnTo>
                  <a:pt x="112194" y="198371"/>
                </a:lnTo>
                <a:lnTo>
                  <a:pt x="120324" y="209753"/>
                </a:lnTo>
                <a:lnTo>
                  <a:pt x="128454" y="224387"/>
                </a:lnTo>
                <a:lnTo>
                  <a:pt x="133332" y="239022"/>
                </a:lnTo>
                <a:lnTo>
                  <a:pt x="138210" y="255281"/>
                </a:lnTo>
                <a:lnTo>
                  <a:pt x="141461" y="269916"/>
                </a:lnTo>
                <a:lnTo>
                  <a:pt x="143088" y="284550"/>
                </a:lnTo>
                <a:lnTo>
                  <a:pt x="144714" y="302435"/>
                </a:lnTo>
                <a:lnTo>
                  <a:pt x="144714" y="302435"/>
                </a:lnTo>
                <a:lnTo>
                  <a:pt x="143088" y="317069"/>
                </a:lnTo>
                <a:lnTo>
                  <a:pt x="141461" y="333329"/>
                </a:lnTo>
                <a:lnTo>
                  <a:pt x="138210" y="349589"/>
                </a:lnTo>
                <a:lnTo>
                  <a:pt x="133332" y="364223"/>
                </a:lnTo>
                <a:lnTo>
                  <a:pt x="128454" y="378858"/>
                </a:lnTo>
                <a:lnTo>
                  <a:pt x="120324" y="391866"/>
                </a:lnTo>
                <a:lnTo>
                  <a:pt x="112194" y="404873"/>
                </a:lnTo>
                <a:lnTo>
                  <a:pt x="102438" y="417882"/>
                </a:lnTo>
                <a:lnTo>
                  <a:pt x="92682" y="427637"/>
                </a:lnTo>
                <a:lnTo>
                  <a:pt x="81300" y="439020"/>
                </a:lnTo>
                <a:lnTo>
                  <a:pt x="69919" y="448776"/>
                </a:lnTo>
                <a:lnTo>
                  <a:pt x="58536" y="456905"/>
                </a:lnTo>
                <a:lnTo>
                  <a:pt x="43903" y="463409"/>
                </a:lnTo>
                <a:lnTo>
                  <a:pt x="29268" y="469914"/>
                </a:lnTo>
                <a:lnTo>
                  <a:pt x="16260" y="476418"/>
                </a:lnTo>
                <a:lnTo>
                  <a:pt x="0" y="479669"/>
                </a:lnTo>
                <a:lnTo>
                  <a:pt x="0" y="905681"/>
                </a:lnTo>
                <a:lnTo>
                  <a:pt x="0" y="905681"/>
                </a:lnTo>
                <a:lnTo>
                  <a:pt x="34146" y="843893"/>
                </a:lnTo>
                <a:lnTo>
                  <a:pt x="74795" y="769097"/>
                </a:lnTo>
                <a:lnTo>
                  <a:pt x="118698" y="686171"/>
                </a:lnTo>
                <a:lnTo>
                  <a:pt x="164226" y="599994"/>
                </a:lnTo>
                <a:lnTo>
                  <a:pt x="203250" y="513815"/>
                </a:lnTo>
                <a:lnTo>
                  <a:pt x="221136" y="469914"/>
                </a:lnTo>
                <a:lnTo>
                  <a:pt x="235770" y="430889"/>
                </a:lnTo>
                <a:lnTo>
                  <a:pt x="248778" y="393492"/>
                </a:lnTo>
                <a:lnTo>
                  <a:pt x="256908" y="357720"/>
                </a:lnTo>
                <a:lnTo>
                  <a:pt x="263412" y="328451"/>
                </a:lnTo>
                <a:lnTo>
                  <a:pt x="265038" y="302435"/>
                </a:lnTo>
                <a:lnTo>
                  <a:pt x="265038" y="302435"/>
                </a:lnTo>
                <a:lnTo>
                  <a:pt x="263412" y="273168"/>
                </a:lnTo>
                <a:lnTo>
                  <a:pt x="260160" y="243900"/>
                </a:lnTo>
                <a:lnTo>
                  <a:pt x="253656" y="217884"/>
                </a:lnTo>
                <a:lnTo>
                  <a:pt x="245527" y="191868"/>
                </a:lnTo>
                <a:lnTo>
                  <a:pt x="235770" y="165852"/>
                </a:lnTo>
                <a:lnTo>
                  <a:pt x="221136" y="143088"/>
                </a:lnTo>
                <a:lnTo>
                  <a:pt x="206502" y="120324"/>
                </a:lnTo>
                <a:lnTo>
                  <a:pt x="188617" y="99186"/>
                </a:lnTo>
                <a:lnTo>
                  <a:pt x="170730" y="81300"/>
                </a:lnTo>
                <a:lnTo>
                  <a:pt x="149592" y="61788"/>
                </a:lnTo>
                <a:lnTo>
                  <a:pt x="128454" y="47154"/>
                </a:lnTo>
                <a:lnTo>
                  <a:pt x="104064" y="34146"/>
                </a:lnTo>
                <a:lnTo>
                  <a:pt x="79673" y="21138"/>
                </a:lnTo>
                <a:lnTo>
                  <a:pt x="55284" y="11382"/>
                </a:lnTo>
                <a:lnTo>
                  <a:pt x="27642" y="4878"/>
                </a:lnTo>
                <a:lnTo>
                  <a:pt x="0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1A3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3" name="爱设计-6"/>
          <p:cNvSpPr/>
          <p:nvPr/>
        </p:nvSpPr>
        <p:spPr>
          <a:xfrm flipH="1">
            <a:off x="660400" y="3213362"/>
            <a:ext cx="105628" cy="105628"/>
          </a:xfrm>
          <a:prstGeom prst="ellipse">
            <a:avLst/>
          </a:prstGeom>
          <a:noFill/>
          <a:ln w="19050">
            <a:solidFill>
              <a:srgbClr val="1A35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爱设计-7"/>
          <p:cNvSpPr/>
          <p:nvPr/>
        </p:nvSpPr>
        <p:spPr>
          <a:xfrm flipH="1">
            <a:off x="660400" y="3378536"/>
            <a:ext cx="105628" cy="105628"/>
          </a:xfrm>
          <a:prstGeom prst="ellipse">
            <a:avLst/>
          </a:prstGeom>
          <a:noFill/>
          <a:ln w="19050">
            <a:solidFill>
              <a:srgbClr val="1A35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爱设计-8"/>
          <p:cNvSpPr/>
          <p:nvPr/>
        </p:nvSpPr>
        <p:spPr>
          <a:xfrm flipH="1">
            <a:off x="660400" y="3543710"/>
            <a:ext cx="105628" cy="105628"/>
          </a:xfrm>
          <a:prstGeom prst="ellipse">
            <a:avLst/>
          </a:prstGeom>
          <a:noFill/>
          <a:ln w="19050">
            <a:solidFill>
              <a:srgbClr val="1A35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爱设计-9"/>
          <p:cNvSpPr/>
          <p:nvPr/>
        </p:nvSpPr>
        <p:spPr>
          <a:xfrm flipH="1">
            <a:off x="660400" y="3708884"/>
            <a:ext cx="105628" cy="105628"/>
          </a:xfrm>
          <a:prstGeom prst="ellipse">
            <a:avLst/>
          </a:prstGeom>
          <a:solidFill>
            <a:srgbClr val="1A356C"/>
          </a:solidFill>
          <a:ln>
            <a:solidFill>
              <a:srgbClr val="1A35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爱设计-10"/>
          <p:cNvSpPr/>
          <p:nvPr/>
        </p:nvSpPr>
        <p:spPr>
          <a:xfrm flipH="1">
            <a:off x="660400" y="3874058"/>
            <a:ext cx="105628" cy="105628"/>
          </a:xfrm>
          <a:prstGeom prst="ellipse">
            <a:avLst/>
          </a:prstGeom>
          <a:solidFill>
            <a:srgbClr val="1A356C"/>
          </a:solidFill>
          <a:ln>
            <a:solidFill>
              <a:srgbClr val="1A35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爱设计-12"/>
          <p:cNvSpPr/>
          <p:nvPr>
            <p:custDataLst>
              <p:tags r:id="rId5"/>
            </p:custDataLst>
          </p:nvPr>
        </p:nvSpPr>
        <p:spPr>
          <a:xfrm>
            <a:off x="1736090" y="2766060"/>
            <a:ext cx="2329815" cy="52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r>
              <a:rPr lang="en-US" sz="2800" b="1">
                <a:solidFill>
                  <a:schemeClr val="tx2">
                    <a:lumMod val="60000"/>
                    <a:lumOff val="4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认识AI大模型</a:t>
            </a:r>
            <a:endParaRPr kumimoji="1" lang="en-US" alt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爱设计-13"/>
          <p:cNvSpPr/>
          <p:nvPr>
            <p:custDataLst>
              <p:tags r:id="rId6"/>
            </p:custDataLst>
          </p:nvPr>
        </p:nvSpPr>
        <p:spPr>
          <a:xfrm>
            <a:off x="1736090" y="3183890"/>
            <a:ext cx="2330450" cy="52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0" indent="0" algn="l">
              <a:lnSpc>
                <a:spcPct val="100000"/>
              </a:lnSpc>
            </a:pPr>
            <a:r>
              <a:rPr lang="en-US" sz="1400">
                <a:solidFill>
                  <a:schemeClr val="bg1">
                    <a:lumMod val="8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揭开AI大模型的神秘面纱，探索其核心定义与技术本质</a:t>
            </a:r>
            <a:endParaRPr kumimoji="1" lang="en-US" altLang="zh-CN" sz="1400" dirty="0">
              <a:solidFill>
                <a:schemeClr val="bg1">
                  <a:lumMod val="8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5" name="爱设计-14"/>
          <p:cNvSpPr txBox="1"/>
          <p:nvPr>
            <p:custDataLst>
              <p:tags r:id="rId7"/>
            </p:custDataLst>
          </p:nvPr>
        </p:nvSpPr>
        <p:spPr>
          <a:xfrm>
            <a:off x="1152526" y="2871603"/>
            <a:ext cx="540000" cy="540000"/>
          </a:xfrm>
          <a:prstGeom prst="roundRect">
            <a:avLst>
              <a:gd name="adj" fmla="val 50000"/>
            </a:avLst>
          </a:prstGeom>
          <a:solidFill>
            <a:srgbClr val="1A356C"/>
          </a:solidFill>
        </p:spPr>
        <p:txBody>
          <a:bodyPr wrap="none" lIns="91440" tIns="45720" rIns="91440" bIns="45720" rtlCol="0" anchor="ctr" anchorCtr="0">
            <a:noAutofit/>
          </a:bodyPr>
          <a:lstStyle/>
          <a:p>
            <a:pPr algn="ctr"/>
            <a:r>
              <a:rPr kumimoji="1" lang="en-US" altLang="zh-CN" sz="2000" dirty="0">
                <a:solidFill>
                  <a:srgbClr val="FFFFFF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01</a:t>
            </a:r>
            <a:endParaRPr kumimoji="1" lang="zh-CN" altLang="en-US" sz="2000" dirty="0">
              <a:solidFill>
                <a:srgbClr val="FFFFFF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6" name="爱设计-15"/>
          <p:cNvSpPr/>
          <p:nvPr>
            <p:custDataLst>
              <p:tags r:id="rId8"/>
            </p:custDataLst>
          </p:nvPr>
        </p:nvSpPr>
        <p:spPr>
          <a:xfrm>
            <a:off x="4937760" y="2766060"/>
            <a:ext cx="3362960" cy="52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r>
              <a:rPr lang="en-US" sz="2800" b="1">
                <a:solidFill>
                  <a:schemeClr val="tx2">
                    <a:lumMod val="60000"/>
                    <a:lumOff val="4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我们常用的AI大模型</a:t>
            </a:r>
            <a:endParaRPr kumimoji="1" lang="zh-CN" altLang="en-US" sz="2400" dirty="0">
              <a:solidFill>
                <a:schemeClr val="accent3"/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7" name="爱设计-16"/>
          <p:cNvSpPr/>
          <p:nvPr>
            <p:custDataLst>
              <p:tags r:id="rId9"/>
            </p:custDataLst>
          </p:nvPr>
        </p:nvSpPr>
        <p:spPr>
          <a:xfrm>
            <a:off x="4937760" y="3183890"/>
            <a:ext cx="3195955" cy="52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0" algn="l">
              <a:lnSpc>
                <a:spcPct val="100000"/>
              </a:lnSpc>
              <a:buClrTx/>
              <a:buSzTx/>
              <a:buFontTx/>
            </a:pPr>
            <a:r>
              <a:rPr lang="en-US" sz="1400">
                <a:solidFill>
                  <a:schemeClr val="bg1">
                    <a:lumMod val="8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认识ChatGPT、文心一言等热门AI模型，领略技术风采与特色</a:t>
            </a:r>
            <a:endParaRPr lang="en-US" sz="1400">
              <a:solidFill>
                <a:schemeClr val="bg1">
                  <a:lumMod val="8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8" name="爱设计-17"/>
          <p:cNvSpPr txBox="1"/>
          <p:nvPr>
            <p:custDataLst>
              <p:tags r:id="rId10"/>
            </p:custDataLst>
          </p:nvPr>
        </p:nvSpPr>
        <p:spPr>
          <a:xfrm>
            <a:off x="4354728" y="2871603"/>
            <a:ext cx="540000" cy="540000"/>
          </a:xfrm>
          <a:prstGeom prst="roundRect">
            <a:avLst>
              <a:gd name="adj" fmla="val 50000"/>
            </a:avLst>
          </a:prstGeom>
          <a:solidFill>
            <a:srgbClr val="1A356C"/>
          </a:solidFill>
        </p:spPr>
        <p:txBody>
          <a:bodyPr wrap="none" lIns="91440" tIns="45720" rIns="91440" bIns="45720" rtlCol="0" anchor="ctr" anchorCtr="0">
            <a:noAutofit/>
          </a:bodyPr>
          <a:lstStyle/>
          <a:p>
            <a:pPr algn="ctr"/>
            <a:r>
              <a:rPr kumimoji="1" lang="en-US" altLang="zh-CN" sz="2000" dirty="0">
                <a:solidFill>
                  <a:srgbClr val="FFFFFF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03</a:t>
            </a:r>
            <a:endParaRPr kumimoji="1" lang="zh-CN" altLang="en-US" sz="2000" dirty="0">
              <a:solidFill>
                <a:srgbClr val="FFFFFF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20" name="爱设计-18"/>
          <p:cNvSpPr/>
          <p:nvPr>
            <p:custDataLst>
              <p:tags r:id="rId11"/>
            </p:custDataLst>
          </p:nvPr>
        </p:nvSpPr>
        <p:spPr>
          <a:xfrm>
            <a:off x="3358515" y="3813810"/>
            <a:ext cx="3336290" cy="52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0" algn="l">
              <a:lnSpc>
                <a:spcPct val="100000"/>
              </a:lnSpc>
              <a:buClrTx/>
              <a:buSzTx/>
              <a:buFontTx/>
            </a:pPr>
            <a:r>
              <a:rPr lang="en-US" sz="2800" b="1">
                <a:solidFill>
                  <a:schemeClr val="tx2">
                    <a:lumMod val="60000"/>
                    <a:lumOff val="4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AI大模型如何学习呢</a:t>
            </a:r>
            <a:endParaRPr lang="en-US" sz="2800" b="1">
              <a:solidFill>
                <a:schemeClr val="tx2">
                  <a:lumMod val="60000"/>
                  <a:lumOff val="4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1" name="爱设计-19"/>
          <p:cNvSpPr/>
          <p:nvPr>
            <p:custDataLst>
              <p:tags r:id="rId12"/>
            </p:custDataLst>
          </p:nvPr>
        </p:nvSpPr>
        <p:spPr>
          <a:xfrm>
            <a:off x="3358515" y="4231640"/>
            <a:ext cx="2915285" cy="52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0" algn="l">
              <a:lnSpc>
                <a:spcPct val="100000"/>
              </a:lnSpc>
              <a:buClrTx/>
              <a:buSzTx/>
              <a:buFontTx/>
            </a:pPr>
            <a:r>
              <a:rPr lang="en-US" sz="1400">
                <a:solidFill>
                  <a:schemeClr val="bg1">
                    <a:lumMod val="8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解密AI的学习机制，从海量数据训练到模型迭代进化的奥秘</a:t>
            </a:r>
            <a:endParaRPr lang="en-US" sz="1400">
              <a:solidFill>
                <a:schemeClr val="bg1">
                  <a:lumMod val="8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2" name="爱设计-20"/>
          <p:cNvSpPr txBox="1"/>
          <p:nvPr>
            <p:custDataLst>
              <p:tags r:id="rId13"/>
            </p:custDataLst>
          </p:nvPr>
        </p:nvSpPr>
        <p:spPr>
          <a:xfrm>
            <a:off x="2775217" y="3919472"/>
            <a:ext cx="540000" cy="540000"/>
          </a:xfrm>
          <a:prstGeom prst="roundRect">
            <a:avLst>
              <a:gd name="adj" fmla="val 50000"/>
            </a:avLst>
          </a:prstGeom>
          <a:solidFill>
            <a:srgbClr val="1A356C"/>
          </a:solidFill>
        </p:spPr>
        <p:txBody>
          <a:bodyPr wrap="none" lIns="91440" tIns="45720" rIns="91440" bIns="45720" rtlCol="0" anchor="ctr" anchorCtr="0">
            <a:noAutofit/>
          </a:bodyPr>
          <a:lstStyle/>
          <a:p>
            <a:pPr algn="ctr"/>
            <a:r>
              <a:rPr kumimoji="1" lang="en-US" altLang="zh-CN" sz="2000" dirty="0">
                <a:solidFill>
                  <a:srgbClr val="FFFFFF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02</a:t>
            </a:r>
            <a:endParaRPr kumimoji="1" lang="zh-CN" altLang="en-US" sz="2000" dirty="0">
              <a:solidFill>
                <a:srgbClr val="FFFFFF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23" name="爱设计-21"/>
          <p:cNvSpPr/>
          <p:nvPr>
            <p:custDataLst>
              <p:tags r:id="rId14"/>
            </p:custDataLst>
          </p:nvPr>
        </p:nvSpPr>
        <p:spPr>
          <a:xfrm>
            <a:off x="7553887" y="3919415"/>
            <a:ext cx="2145883" cy="460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AI指令的魔法</a:t>
            </a:r>
            <a:endParaRPr lang="en-US" sz="2400" b="1">
              <a:solidFill>
                <a:schemeClr val="tx2">
                  <a:lumMod val="60000"/>
                  <a:lumOff val="4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4" name="爱设计-22"/>
          <p:cNvSpPr/>
          <p:nvPr>
            <p:custDataLst>
              <p:tags r:id="rId15"/>
            </p:custDataLst>
          </p:nvPr>
        </p:nvSpPr>
        <p:spPr>
          <a:xfrm>
            <a:off x="7553960" y="4275455"/>
            <a:ext cx="2661285" cy="52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0" algn="l">
              <a:lnSpc>
                <a:spcPct val="100000"/>
              </a:lnSpc>
              <a:buClrTx/>
              <a:buSzTx/>
              <a:buFontTx/>
            </a:pPr>
            <a:r>
              <a:rPr lang="en-US" sz="1400">
                <a:solidFill>
                  <a:schemeClr val="bg1">
                    <a:lumMod val="8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掌握提示词工程核心技巧，解锁与AI高效交互的实用秘诀</a:t>
            </a:r>
            <a:endParaRPr lang="en-US" sz="1400">
              <a:solidFill>
                <a:schemeClr val="bg1">
                  <a:lumMod val="8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5" name="爱设计-23"/>
          <p:cNvSpPr txBox="1"/>
          <p:nvPr>
            <p:custDataLst>
              <p:tags r:id="rId16"/>
            </p:custDataLst>
          </p:nvPr>
        </p:nvSpPr>
        <p:spPr>
          <a:xfrm>
            <a:off x="6970559" y="3963287"/>
            <a:ext cx="540000" cy="540000"/>
          </a:xfrm>
          <a:prstGeom prst="roundRect">
            <a:avLst>
              <a:gd name="adj" fmla="val 50000"/>
            </a:avLst>
          </a:prstGeom>
          <a:solidFill>
            <a:srgbClr val="1A356C"/>
          </a:solidFill>
        </p:spPr>
        <p:txBody>
          <a:bodyPr wrap="none" lIns="91440" tIns="45720" rIns="91440" bIns="45720" rtlCol="0" anchor="ctr" anchorCtr="0">
            <a:noAutofit/>
          </a:bodyPr>
          <a:lstStyle/>
          <a:p>
            <a:pPr algn="ctr"/>
            <a:r>
              <a:rPr kumimoji="1" lang="en-US" altLang="zh-CN" sz="2000" dirty="0">
                <a:solidFill>
                  <a:srgbClr val="FFFFFF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04</a:t>
            </a:r>
            <a:endParaRPr kumimoji="1" lang="zh-CN" altLang="en-US" sz="2000" dirty="0">
              <a:solidFill>
                <a:srgbClr val="FFFFFF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9" name="爱设计-11-1"/>
          <p:cNvSpPr/>
          <p:nvPr/>
        </p:nvSpPr>
        <p:spPr>
          <a:xfrm>
            <a:off x="3955415" y="932815"/>
            <a:ext cx="1356360" cy="1607820"/>
          </a:xfrm>
          <a:custGeom>
            <a:avLst/>
            <a:gdLst>
              <a:gd name="connsiteX0" fmla="*/ 1154609 w 1782531"/>
              <a:gd name="connsiteY0" fmla="*/ 140 h 2112898"/>
              <a:gd name="connsiteX1" fmla="*/ 1154609 w 1782531"/>
              <a:gd name="connsiteY1" fmla="*/ 9665 h 2112898"/>
              <a:gd name="connsiteX2" fmla="*/ 1451026 w 1782531"/>
              <a:gd name="connsiteY2" fmla="*/ 86531 h 2112898"/>
              <a:gd name="connsiteX3" fmla="*/ 1572184 w 1782531"/>
              <a:gd name="connsiteY3" fmla="*/ 1449845 h 2112898"/>
              <a:gd name="connsiteX4" fmla="*/ 1135749 w 1782531"/>
              <a:gd name="connsiteY4" fmla="*/ 1929619 h 2112898"/>
              <a:gd name="connsiteX5" fmla="*/ 627305 w 1782531"/>
              <a:gd name="connsiteY5" fmla="*/ 2103450 h 2112898"/>
              <a:gd name="connsiteX6" fmla="*/ 330887 w 1782531"/>
              <a:gd name="connsiteY6" fmla="*/ 2026584 h 2112898"/>
              <a:gd name="connsiteX7" fmla="*/ 209729 w 1782531"/>
              <a:gd name="connsiteY7" fmla="*/ 662889 h 2112898"/>
              <a:gd name="connsiteX8" fmla="*/ 646164 w 1782531"/>
              <a:gd name="connsiteY8" fmla="*/ 183115 h 2112898"/>
              <a:gd name="connsiteX9" fmla="*/ 1154609 w 1782531"/>
              <a:gd name="connsiteY9" fmla="*/ 9284 h 2112898"/>
              <a:gd name="connsiteX10" fmla="*/ 1154609 w 1782531"/>
              <a:gd name="connsiteY10" fmla="*/ -241 h 2112898"/>
              <a:gd name="connsiteX11" fmla="*/ 1154609 w 1782531"/>
              <a:gd name="connsiteY11" fmla="*/ -241 h 2112898"/>
              <a:gd name="connsiteX12" fmla="*/ 201537 w 1782531"/>
              <a:gd name="connsiteY12" fmla="*/ 658127 h 2112898"/>
              <a:gd name="connsiteX13" fmla="*/ 326124 w 1782531"/>
              <a:gd name="connsiteY13" fmla="*/ 2034489 h 2112898"/>
              <a:gd name="connsiteX14" fmla="*/ 627305 w 1782531"/>
              <a:gd name="connsiteY14" fmla="*/ 2112594 h 2112898"/>
              <a:gd name="connsiteX15" fmla="*/ 1580376 w 1782531"/>
              <a:gd name="connsiteY15" fmla="*/ 1454226 h 2112898"/>
              <a:gd name="connsiteX16" fmla="*/ 1455789 w 1782531"/>
              <a:gd name="connsiteY16" fmla="*/ 77959 h 2112898"/>
              <a:gd name="connsiteX17" fmla="*/ 1154609 w 1782531"/>
              <a:gd name="connsiteY17" fmla="*/ -241 h 211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82531" h="2112898">
                <a:moveTo>
                  <a:pt x="1154609" y="140"/>
                </a:moveTo>
                <a:lnTo>
                  <a:pt x="1154609" y="9665"/>
                </a:lnTo>
                <a:cubicBezTo>
                  <a:pt x="1258488" y="8531"/>
                  <a:pt x="1360787" y="35058"/>
                  <a:pt x="1451026" y="86531"/>
                </a:cubicBezTo>
                <a:cubicBezTo>
                  <a:pt x="1826597" y="303416"/>
                  <a:pt x="1880985" y="915206"/>
                  <a:pt x="1572184" y="1449845"/>
                </a:cubicBezTo>
                <a:cubicBezTo>
                  <a:pt x="1458361" y="1647012"/>
                  <a:pt x="1307390" y="1812938"/>
                  <a:pt x="1135749" y="1929619"/>
                </a:cubicBezTo>
                <a:cubicBezTo>
                  <a:pt x="968585" y="2043347"/>
                  <a:pt x="792849" y="2103450"/>
                  <a:pt x="627305" y="2103450"/>
                </a:cubicBezTo>
                <a:cubicBezTo>
                  <a:pt x="523425" y="2104631"/>
                  <a:pt x="421107" y="2078095"/>
                  <a:pt x="330887" y="2026584"/>
                </a:cubicBezTo>
                <a:cubicBezTo>
                  <a:pt x="-44684" y="1809699"/>
                  <a:pt x="-99358" y="1198194"/>
                  <a:pt x="209729" y="662889"/>
                </a:cubicBezTo>
                <a:cubicBezTo>
                  <a:pt x="323552" y="465721"/>
                  <a:pt x="474428" y="299796"/>
                  <a:pt x="646164" y="183115"/>
                </a:cubicBezTo>
                <a:cubicBezTo>
                  <a:pt x="813328" y="69386"/>
                  <a:pt x="989064" y="9284"/>
                  <a:pt x="1154609" y="9284"/>
                </a:cubicBezTo>
                <a:lnTo>
                  <a:pt x="1154609" y="-241"/>
                </a:lnTo>
                <a:moveTo>
                  <a:pt x="1154609" y="-241"/>
                </a:moveTo>
                <a:cubicBezTo>
                  <a:pt x="818567" y="-241"/>
                  <a:pt x="438138" y="248171"/>
                  <a:pt x="201537" y="658127"/>
                </a:cubicBezTo>
                <a:cubicBezTo>
                  <a:pt x="-110407" y="1198766"/>
                  <a:pt x="-54590" y="1815414"/>
                  <a:pt x="326124" y="2034489"/>
                </a:cubicBezTo>
                <a:cubicBezTo>
                  <a:pt x="417831" y="2086734"/>
                  <a:pt x="521767" y="2113690"/>
                  <a:pt x="627305" y="2112594"/>
                </a:cubicBezTo>
                <a:cubicBezTo>
                  <a:pt x="963347" y="2112594"/>
                  <a:pt x="1343680" y="1864182"/>
                  <a:pt x="1580376" y="1454226"/>
                </a:cubicBezTo>
                <a:cubicBezTo>
                  <a:pt x="1892320" y="913968"/>
                  <a:pt x="1836503" y="297796"/>
                  <a:pt x="1455789" y="77959"/>
                </a:cubicBezTo>
                <a:cubicBezTo>
                  <a:pt x="1364092" y="25686"/>
                  <a:pt x="1260155" y="-1308"/>
                  <a:pt x="1154609" y="-241"/>
                </a:cubicBezTo>
                <a:close/>
              </a:path>
            </a:pathLst>
          </a:custGeom>
          <a:solidFill>
            <a:srgbClr val="231815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爱设计-11-2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933825" y="850900"/>
            <a:ext cx="635635" cy="635635"/>
          </a:xfrm>
          <a:prstGeom prst="rect">
            <a:avLst/>
          </a:prstGeom>
        </p:spPr>
      </p:pic>
      <p:sp>
        <p:nvSpPr>
          <p:cNvPr id="11" name="爱设计-11-3"/>
          <p:cNvSpPr/>
          <p:nvPr/>
        </p:nvSpPr>
        <p:spPr>
          <a:xfrm>
            <a:off x="4274820" y="1340485"/>
            <a:ext cx="4461510" cy="92329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t" anchorCtr="0">
            <a:spAutoFit/>
          </a:bodyPr>
          <a:lstStyle/>
          <a:p>
            <a:r>
              <a:rPr kumimoji="1" lang="en-US" altLang="zh-CN" sz="5400" b="1" dirty="0">
                <a:solidFill>
                  <a:srgbClr val="1A356C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CONTENTS</a:t>
            </a:r>
            <a:endParaRPr kumimoji="1" lang="en-US" altLang="zh-CN" sz="5400" b="1" dirty="0">
              <a:solidFill>
                <a:srgbClr val="1A356C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61" name="爱设计-15"/>
          <p:cNvSpPr/>
          <p:nvPr>
            <p:custDataLst>
              <p:tags r:id="rId19"/>
            </p:custDataLst>
          </p:nvPr>
        </p:nvSpPr>
        <p:spPr>
          <a:xfrm>
            <a:off x="9079865" y="2766060"/>
            <a:ext cx="2756535" cy="52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l">
              <a:buClrTx/>
              <a:buSzTx/>
              <a:buFontTx/>
            </a:pPr>
            <a:r>
              <a:rPr lang="en-US" sz="2800" b="1">
                <a:solidFill>
                  <a:schemeClr val="tx2">
                    <a:lumMod val="60000"/>
                    <a:lumOff val="4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AI</a:t>
            </a:r>
            <a:r>
              <a:rPr lang="en-US" sz="2800" b="1">
                <a:solidFill>
                  <a:schemeClr val="tx2">
                    <a:lumMod val="60000"/>
                    <a:lumOff val="4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使用安全手册</a:t>
            </a:r>
            <a:endParaRPr lang="en-US" sz="2400" b="1">
              <a:solidFill>
                <a:schemeClr val="tx2">
                  <a:lumMod val="60000"/>
                  <a:lumOff val="4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62" name="爱设计-16"/>
          <p:cNvSpPr/>
          <p:nvPr>
            <p:custDataLst>
              <p:tags r:id="rId20"/>
            </p:custDataLst>
          </p:nvPr>
        </p:nvSpPr>
        <p:spPr>
          <a:xfrm>
            <a:off x="9079865" y="3183890"/>
            <a:ext cx="2756535" cy="52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0" algn="l">
              <a:lnSpc>
                <a:spcPct val="100000"/>
              </a:lnSpc>
              <a:buClrTx/>
              <a:buSzTx/>
              <a:buFontTx/>
            </a:pPr>
            <a:r>
              <a:rPr lang="en-US" sz="1400">
                <a:solidFill>
                  <a:schemeClr val="bg1">
                    <a:lumMod val="8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了解AI使用的伦理边界、隐私保护与安全规范，健康探索智能</a:t>
            </a:r>
            <a:endParaRPr lang="en-US" sz="1400">
              <a:solidFill>
                <a:schemeClr val="bg1">
                  <a:lumMod val="8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63" name="爱设计-17"/>
          <p:cNvSpPr txBox="1"/>
          <p:nvPr>
            <p:custDataLst>
              <p:tags r:id="rId21"/>
            </p:custDataLst>
          </p:nvPr>
        </p:nvSpPr>
        <p:spPr>
          <a:xfrm>
            <a:off x="8540013" y="2871603"/>
            <a:ext cx="540000" cy="540000"/>
          </a:xfrm>
          <a:prstGeom prst="roundRect">
            <a:avLst>
              <a:gd name="adj" fmla="val 50000"/>
            </a:avLst>
          </a:prstGeom>
          <a:solidFill>
            <a:srgbClr val="1A356C"/>
          </a:solidFill>
        </p:spPr>
        <p:txBody>
          <a:bodyPr wrap="none" lIns="91440" tIns="45720" rIns="91440" bIns="45720" rtlCol="0" anchor="ctr" anchorCtr="0">
            <a:noAutofit/>
          </a:bodyPr>
          <a:lstStyle/>
          <a:p>
            <a:pPr algn="ctr"/>
            <a:r>
              <a:rPr kumimoji="1" lang="en-US" altLang="zh-CN" sz="2000" dirty="0">
                <a:solidFill>
                  <a:srgbClr val="FFFFFF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05</a:t>
            </a:r>
            <a:endParaRPr kumimoji="1" lang="zh-CN" altLang="en-US" sz="2000" dirty="0">
              <a:solidFill>
                <a:srgbClr val="FFFFFF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68" name="Freeform 8"/>
          <p:cNvSpPr/>
          <p:nvPr/>
        </p:nvSpPr>
        <p:spPr>
          <a:xfrm>
            <a:off x="698500" y="6985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ounded Rectangle 105"/>
          <p:cNvSpPr/>
          <p:nvPr/>
        </p:nvSpPr>
        <p:spPr>
          <a:xfrm>
            <a:off x="337820" y="1423035"/>
            <a:ext cx="11516360" cy="4600575"/>
          </a:xfrm>
          <a:prstGeom prst="roundRect">
            <a:avLst/>
          </a:prstGeom>
          <a:solidFill>
            <a:srgbClr val="820014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820014"/>
              </a:solidFill>
            </a:endParaRPr>
          </a:p>
        </p:txBody>
      </p:sp>
      <p:sp>
        <p:nvSpPr>
          <p:cNvPr id="3" name="空心弧 2"/>
          <p:cNvSpPr/>
          <p:nvPr/>
        </p:nvSpPr>
        <p:spPr>
          <a:xfrm rot="10800000">
            <a:off x="635" y="-1505585"/>
            <a:ext cx="2971800" cy="2971800"/>
          </a:xfrm>
          <a:prstGeom prst="blockArc">
            <a:avLst>
              <a:gd name="adj1" fmla="val 10800000"/>
              <a:gd name="adj2" fmla="val 0"/>
              <a:gd name="adj3" fmla="val 2630"/>
            </a:avLst>
          </a:prstGeom>
          <a:solidFill>
            <a:srgbClr val="82001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空心弧 3"/>
          <p:cNvSpPr/>
          <p:nvPr/>
        </p:nvSpPr>
        <p:spPr>
          <a:xfrm rot="10800000">
            <a:off x="193040" y="-1312545"/>
            <a:ext cx="2586355" cy="258635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FF7777">
              <a:alpha val="2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空心弧 4"/>
          <p:cNvSpPr/>
          <p:nvPr/>
        </p:nvSpPr>
        <p:spPr>
          <a:xfrm rot="10800000">
            <a:off x="622300" y="-880745"/>
            <a:ext cx="1721485" cy="172148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DFA797">
              <a:alpha val="2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82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D3A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128010" y="495300"/>
            <a:ext cx="73406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4A7A7"/>
                </a:solidFill>
              </a:rPr>
              <a:t>看到这些</a:t>
            </a:r>
            <a:r>
              <a:rPr lang="en-US" altLang="zh-CN" sz="3600">
                <a:solidFill>
                  <a:srgbClr val="F4A7A7"/>
                </a:solidFill>
              </a:rPr>
              <a:t>“</a:t>
            </a:r>
            <a:r>
              <a:rPr lang="zh-CN" altLang="en-US" sz="3600">
                <a:solidFill>
                  <a:srgbClr val="F4A7A7"/>
                </a:solidFill>
              </a:rPr>
              <a:t>好事</a:t>
            </a:r>
            <a:r>
              <a:rPr lang="en-US" altLang="zh-CN" sz="3600">
                <a:solidFill>
                  <a:srgbClr val="F4A7A7"/>
                </a:solidFill>
              </a:rPr>
              <a:t>”</a:t>
            </a:r>
            <a:r>
              <a:rPr lang="zh-CN" altLang="en-US" sz="3600">
                <a:solidFill>
                  <a:srgbClr val="F4A7A7"/>
                </a:solidFill>
                <a:ea typeface="宋体" panose="02010600030101010101" pitchFamily="2" charset="-122"/>
              </a:rPr>
              <a:t>，先亮</a:t>
            </a:r>
            <a:r>
              <a:rPr lang="en-US" altLang="zh-CN" sz="3600">
                <a:solidFill>
                  <a:srgbClr val="F4A7A7"/>
                </a:solidFill>
                <a:ea typeface="宋体" panose="02010600030101010101" pitchFamily="2" charset="-122"/>
              </a:rPr>
              <a:t>“</a:t>
            </a:r>
            <a:r>
              <a:rPr lang="zh-CN" altLang="en-US" sz="4800" b="1">
                <a:solidFill>
                  <a:srgbClr val="C00000"/>
                </a:solidFill>
                <a:ea typeface="宋体" panose="02010600030101010101" pitchFamily="2" charset="-122"/>
              </a:rPr>
              <a:t>红灯</a:t>
            </a:r>
            <a:r>
              <a:rPr lang="en-US" altLang="zh-CN" sz="3600">
                <a:solidFill>
                  <a:srgbClr val="F4A7A7"/>
                </a:solidFill>
                <a:ea typeface="宋体" panose="02010600030101010101" pitchFamily="2" charset="-122"/>
              </a:rPr>
              <a:t>”</a:t>
            </a:r>
            <a:endParaRPr lang="en-US" altLang="zh-CN" sz="3600">
              <a:solidFill>
                <a:srgbClr val="F4A7A7"/>
              </a:solidFill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460" y="1760220"/>
            <a:ext cx="4744085" cy="1728470"/>
          </a:xfrm>
          <a:prstGeom prst="round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050" y="1760220"/>
            <a:ext cx="4608830" cy="1728470"/>
          </a:xfrm>
          <a:prstGeom prst="round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" y="3687445"/>
            <a:ext cx="4740275" cy="1725930"/>
          </a:xfrm>
          <a:prstGeom prst="round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050" y="3687445"/>
            <a:ext cx="4608195" cy="1725295"/>
          </a:xfrm>
          <a:prstGeom prst="round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596900" y="5503545"/>
            <a:ext cx="770255" cy="732790"/>
            <a:chOff x="5126" y="8707"/>
            <a:chExt cx="1213" cy="1154"/>
          </a:xfrm>
        </p:grpSpPr>
        <p:sp>
          <p:nvSpPr>
            <p:cNvPr id="12" name="图形 5" descr="D:\51PPT模板网\51pptmoban.com\图片001.jpg"/>
            <p:cNvSpPr/>
            <p:nvPr/>
          </p:nvSpPr>
          <p:spPr>
            <a:xfrm>
              <a:off x="5126" y="8707"/>
              <a:ext cx="943" cy="1154"/>
            </a:xfrm>
            <a:custGeom>
              <a:avLst/>
              <a:gdLst>
                <a:gd name="connsiteX0" fmla="*/ 2727072 w 5450479"/>
                <a:gd name="connsiteY0" fmla="*/ 0 h 6667398"/>
                <a:gd name="connsiteX1" fmla="*/ 2750898 w 5450479"/>
                <a:gd name="connsiteY1" fmla="*/ 0 h 6667398"/>
                <a:gd name="connsiteX2" fmla="*/ 2853529 w 5450479"/>
                <a:gd name="connsiteY2" fmla="*/ 53149 h 6667398"/>
                <a:gd name="connsiteX3" fmla="*/ 2989150 w 5450479"/>
                <a:gd name="connsiteY3" fmla="*/ 122792 h 6667398"/>
                <a:gd name="connsiteX4" fmla="*/ 3213657 w 5450479"/>
                <a:gd name="connsiteY4" fmla="*/ 230005 h 6667398"/>
                <a:gd name="connsiteX5" fmla="*/ 3411590 w 5450479"/>
                <a:gd name="connsiteY5" fmla="*/ 321641 h 6667398"/>
                <a:gd name="connsiteX6" fmla="*/ 3513305 w 5450479"/>
                <a:gd name="connsiteY6" fmla="*/ 364709 h 6667398"/>
                <a:gd name="connsiteX7" fmla="*/ 3659922 w 5450479"/>
                <a:gd name="connsiteY7" fmla="*/ 427021 h 6667398"/>
                <a:gd name="connsiteX8" fmla="*/ 3808371 w 5450479"/>
                <a:gd name="connsiteY8" fmla="*/ 482003 h 6667398"/>
                <a:gd name="connsiteX9" fmla="*/ 3931163 w 5450479"/>
                <a:gd name="connsiteY9" fmla="*/ 525988 h 6667398"/>
                <a:gd name="connsiteX10" fmla="*/ 3995308 w 5450479"/>
                <a:gd name="connsiteY10" fmla="*/ 547980 h 6667398"/>
                <a:gd name="connsiteX11" fmla="*/ 4094274 w 5450479"/>
                <a:gd name="connsiteY11" fmla="*/ 579136 h 6667398"/>
                <a:gd name="connsiteX12" fmla="*/ 4248222 w 5450479"/>
                <a:gd name="connsiteY12" fmla="*/ 623121 h 6667398"/>
                <a:gd name="connsiteX13" fmla="*/ 4429660 w 5450479"/>
                <a:gd name="connsiteY13" fmla="*/ 668939 h 6667398"/>
                <a:gd name="connsiteX14" fmla="*/ 4543288 w 5450479"/>
                <a:gd name="connsiteY14" fmla="*/ 694597 h 6667398"/>
                <a:gd name="connsiteX15" fmla="*/ 4706399 w 5450479"/>
                <a:gd name="connsiteY15" fmla="*/ 725753 h 6667398"/>
                <a:gd name="connsiteX16" fmla="*/ 4878674 w 5450479"/>
                <a:gd name="connsiteY16" fmla="*/ 756909 h 6667398"/>
                <a:gd name="connsiteX17" fmla="*/ 5049116 w 5450479"/>
                <a:gd name="connsiteY17" fmla="*/ 784400 h 6667398"/>
                <a:gd name="connsiteX18" fmla="*/ 5186569 w 5450479"/>
                <a:gd name="connsiteY18" fmla="*/ 806392 h 6667398"/>
                <a:gd name="connsiteX19" fmla="*/ 5318524 w 5450479"/>
                <a:gd name="connsiteY19" fmla="*/ 832050 h 6667398"/>
                <a:gd name="connsiteX20" fmla="*/ 5449563 w 5450479"/>
                <a:gd name="connsiteY20" fmla="*/ 858625 h 6667398"/>
                <a:gd name="connsiteX21" fmla="*/ 5450479 w 5450479"/>
                <a:gd name="connsiteY21" fmla="*/ 859541 h 6667398"/>
                <a:gd name="connsiteX22" fmla="*/ 5444981 w 5450479"/>
                <a:gd name="connsiteY22" fmla="*/ 1132615 h 6667398"/>
                <a:gd name="connsiteX23" fmla="*/ 5417491 w 5450479"/>
                <a:gd name="connsiteY23" fmla="*/ 1838208 h 6667398"/>
                <a:gd name="connsiteX24" fmla="*/ 5382669 w 5450479"/>
                <a:gd name="connsiteY24" fmla="*/ 2443002 h 6667398"/>
                <a:gd name="connsiteX25" fmla="*/ 5353346 w 5450479"/>
                <a:gd name="connsiteY25" fmla="*/ 2738069 h 6667398"/>
                <a:gd name="connsiteX26" fmla="*/ 5314859 w 5450479"/>
                <a:gd name="connsiteY26" fmla="*/ 2970823 h 6667398"/>
                <a:gd name="connsiteX27" fmla="*/ 5267208 w 5450479"/>
                <a:gd name="connsiteY27" fmla="*/ 3192581 h 6667398"/>
                <a:gd name="connsiteX28" fmla="*/ 5221391 w 5450479"/>
                <a:gd name="connsiteY28" fmla="*/ 3388681 h 6667398"/>
                <a:gd name="connsiteX29" fmla="*/ 5173740 w 5450479"/>
                <a:gd name="connsiteY29" fmla="*/ 3570119 h 6667398"/>
                <a:gd name="connsiteX30" fmla="*/ 5140751 w 5450479"/>
                <a:gd name="connsiteY30" fmla="*/ 3687412 h 6667398"/>
                <a:gd name="connsiteX31" fmla="*/ 5124257 w 5450479"/>
                <a:gd name="connsiteY31" fmla="*/ 3738728 h 6667398"/>
                <a:gd name="connsiteX32" fmla="*/ 5098599 w 5450479"/>
                <a:gd name="connsiteY32" fmla="*/ 3815702 h 6667398"/>
                <a:gd name="connsiteX33" fmla="*/ 5052781 w 5450479"/>
                <a:gd name="connsiteY33" fmla="*/ 3947657 h 6667398"/>
                <a:gd name="connsiteX34" fmla="*/ 5001466 w 5450479"/>
                <a:gd name="connsiteY34" fmla="*/ 4085110 h 6667398"/>
                <a:gd name="connsiteX35" fmla="*/ 4951982 w 5450479"/>
                <a:gd name="connsiteY35" fmla="*/ 4207902 h 6667398"/>
                <a:gd name="connsiteX36" fmla="*/ 4876841 w 5450479"/>
                <a:gd name="connsiteY36" fmla="*/ 4380177 h 6667398"/>
                <a:gd name="connsiteX37" fmla="*/ 4821860 w 5450479"/>
                <a:gd name="connsiteY37" fmla="*/ 4497470 h 6667398"/>
                <a:gd name="connsiteX38" fmla="*/ 4754966 w 5450479"/>
                <a:gd name="connsiteY38" fmla="*/ 4617513 h 6667398"/>
                <a:gd name="connsiteX39" fmla="*/ 4685323 w 5450479"/>
                <a:gd name="connsiteY39" fmla="*/ 4740304 h 6667398"/>
                <a:gd name="connsiteX40" fmla="*/ 4628509 w 5450479"/>
                <a:gd name="connsiteY40" fmla="*/ 4837438 h 6667398"/>
                <a:gd name="connsiteX41" fmla="*/ 4569862 w 5450479"/>
                <a:gd name="connsiteY41" fmla="*/ 4936404 h 6667398"/>
                <a:gd name="connsiteX42" fmla="*/ 4527710 w 5450479"/>
                <a:gd name="connsiteY42" fmla="*/ 5002382 h 6667398"/>
                <a:gd name="connsiteX43" fmla="*/ 4481892 w 5450479"/>
                <a:gd name="connsiteY43" fmla="*/ 5072025 h 6667398"/>
                <a:gd name="connsiteX44" fmla="*/ 4441573 w 5450479"/>
                <a:gd name="connsiteY44" fmla="*/ 5130671 h 6667398"/>
                <a:gd name="connsiteX45" fmla="*/ 4397588 w 5450479"/>
                <a:gd name="connsiteY45" fmla="*/ 5192983 h 6667398"/>
                <a:gd name="connsiteX46" fmla="*/ 4364599 w 5450479"/>
                <a:gd name="connsiteY46" fmla="*/ 5240634 h 6667398"/>
                <a:gd name="connsiteX47" fmla="*/ 4329777 w 5450479"/>
                <a:gd name="connsiteY47" fmla="*/ 5290117 h 6667398"/>
                <a:gd name="connsiteX48" fmla="*/ 4285792 w 5450479"/>
                <a:gd name="connsiteY48" fmla="*/ 5350596 h 6667398"/>
                <a:gd name="connsiteX49" fmla="*/ 4239975 w 5450479"/>
                <a:gd name="connsiteY49" fmla="*/ 5412909 h 6667398"/>
                <a:gd name="connsiteX50" fmla="*/ 4197822 w 5450479"/>
                <a:gd name="connsiteY50" fmla="*/ 5467890 h 6667398"/>
                <a:gd name="connsiteX51" fmla="*/ 4123597 w 5450479"/>
                <a:gd name="connsiteY51" fmla="*/ 5554944 h 6667398"/>
                <a:gd name="connsiteX52" fmla="*/ 3989810 w 5450479"/>
                <a:gd name="connsiteY52" fmla="*/ 5701560 h 6667398"/>
                <a:gd name="connsiteX53" fmla="*/ 3854189 w 5450479"/>
                <a:gd name="connsiteY53" fmla="*/ 5842679 h 6667398"/>
                <a:gd name="connsiteX54" fmla="*/ 3776299 w 5450479"/>
                <a:gd name="connsiteY54" fmla="*/ 5916904 h 6667398"/>
                <a:gd name="connsiteX55" fmla="*/ 3686496 w 5450479"/>
                <a:gd name="connsiteY55" fmla="*/ 5995710 h 6667398"/>
                <a:gd name="connsiteX56" fmla="*/ 3600359 w 5450479"/>
                <a:gd name="connsiteY56" fmla="*/ 6072684 h 6667398"/>
                <a:gd name="connsiteX57" fmla="*/ 3523385 w 5450479"/>
                <a:gd name="connsiteY57" fmla="*/ 6140494 h 6667398"/>
                <a:gd name="connsiteX58" fmla="*/ 3442746 w 5450479"/>
                <a:gd name="connsiteY58" fmla="*/ 6210137 h 6667398"/>
                <a:gd name="connsiteX59" fmla="*/ 3398761 w 5450479"/>
                <a:gd name="connsiteY59" fmla="*/ 6246792 h 6667398"/>
                <a:gd name="connsiteX60" fmla="*/ 3330034 w 5450479"/>
                <a:gd name="connsiteY60" fmla="*/ 6304522 h 6667398"/>
                <a:gd name="connsiteX61" fmla="*/ 3263140 w 5450479"/>
                <a:gd name="connsiteY61" fmla="*/ 6358587 h 6667398"/>
                <a:gd name="connsiteX62" fmla="*/ 3219155 w 5450479"/>
                <a:gd name="connsiteY62" fmla="*/ 6389743 h 6667398"/>
                <a:gd name="connsiteX63" fmla="*/ 3142181 w 5450479"/>
                <a:gd name="connsiteY63" fmla="*/ 6437393 h 6667398"/>
                <a:gd name="connsiteX64" fmla="*/ 3068873 w 5450479"/>
                <a:gd name="connsiteY64" fmla="*/ 6483211 h 6667398"/>
                <a:gd name="connsiteX65" fmla="*/ 3029470 w 5450479"/>
                <a:gd name="connsiteY65" fmla="*/ 6507953 h 6667398"/>
                <a:gd name="connsiteX66" fmla="*/ 2983652 w 5450479"/>
                <a:gd name="connsiteY66" fmla="*/ 6537276 h 6667398"/>
                <a:gd name="connsiteX67" fmla="*/ 2948830 w 5450479"/>
                <a:gd name="connsiteY67" fmla="*/ 6561101 h 6667398"/>
                <a:gd name="connsiteX68" fmla="*/ 2901180 w 5450479"/>
                <a:gd name="connsiteY68" fmla="*/ 6586759 h 6667398"/>
                <a:gd name="connsiteX69" fmla="*/ 2813210 w 5450479"/>
                <a:gd name="connsiteY69" fmla="*/ 6628912 h 6667398"/>
                <a:gd name="connsiteX70" fmla="*/ 2741734 w 5450479"/>
                <a:gd name="connsiteY70" fmla="*/ 6660068 h 6667398"/>
                <a:gd name="connsiteX71" fmla="*/ 2721574 w 5450479"/>
                <a:gd name="connsiteY71" fmla="*/ 6667398 h 6667398"/>
                <a:gd name="connsiteX72" fmla="*/ 2699582 w 5450479"/>
                <a:gd name="connsiteY72" fmla="*/ 6661900 h 6667398"/>
                <a:gd name="connsiteX73" fmla="*/ 2651931 w 5450479"/>
                <a:gd name="connsiteY73" fmla="*/ 6643573 h 6667398"/>
                <a:gd name="connsiteX74" fmla="*/ 2565794 w 5450479"/>
                <a:gd name="connsiteY74" fmla="*/ 6599588 h 6667398"/>
                <a:gd name="connsiteX75" fmla="*/ 2496151 w 5450479"/>
                <a:gd name="connsiteY75" fmla="*/ 6561101 h 6667398"/>
                <a:gd name="connsiteX76" fmla="*/ 2449417 w 5450479"/>
                <a:gd name="connsiteY76" fmla="*/ 6529029 h 6667398"/>
                <a:gd name="connsiteX77" fmla="*/ 2392603 w 5450479"/>
                <a:gd name="connsiteY77" fmla="*/ 6492375 h 6667398"/>
                <a:gd name="connsiteX78" fmla="*/ 2317462 w 5450479"/>
                <a:gd name="connsiteY78" fmla="*/ 6446557 h 6667398"/>
                <a:gd name="connsiteX79" fmla="*/ 2240488 w 5450479"/>
                <a:gd name="connsiteY79" fmla="*/ 6398906 h 6667398"/>
                <a:gd name="connsiteX80" fmla="*/ 2196503 w 5450479"/>
                <a:gd name="connsiteY80" fmla="*/ 6367750 h 6667398"/>
                <a:gd name="connsiteX81" fmla="*/ 2144271 w 5450479"/>
                <a:gd name="connsiteY81" fmla="*/ 6326514 h 6667398"/>
                <a:gd name="connsiteX82" fmla="*/ 2066380 w 5450479"/>
                <a:gd name="connsiteY82" fmla="*/ 6261453 h 6667398"/>
                <a:gd name="connsiteX83" fmla="*/ 1982076 w 5450479"/>
                <a:gd name="connsiteY83" fmla="*/ 6189978 h 6667398"/>
                <a:gd name="connsiteX84" fmla="*/ 1877611 w 5450479"/>
                <a:gd name="connsiteY84" fmla="*/ 6098342 h 6667398"/>
                <a:gd name="connsiteX85" fmla="*/ 1789641 w 5450479"/>
                <a:gd name="connsiteY85" fmla="*/ 6021368 h 6667398"/>
                <a:gd name="connsiteX86" fmla="*/ 1705337 w 5450479"/>
                <a:gd name="connsiteY86" fmla="*/ 5948060 h 6667398"/>
                <a:gd name="connsiteX87" fmla="*/ 1632945 w 5450479"/>
                <a:gd name="connsiteY87" fmla="*/ 5882999 h 6667398"/>
                <a:gd name="connsiteX88" fmla="*/ 1567883 w 5450479"/>
                <a:gd name="connsiteY88" fmla="*/ 5817937 h 6667398"/>
                <a:gd name="connsiteX89" fmla="*/ 1487244 w 5450479"/>
                <a:gd name="connsiteY89" fmla="*/ 5735466 h 6667398"/>
                <a:gd name="connsiteX90" fmla="*/ 1386445 w 5450479"/>
                <a:gd name="connsiteY90" fmla="*/ 5625503 h 6667398"/>
                <a:gd name="connsiteX91" fmla="*/ 1292977 w 5450479"/>
                <a:gd name="connsiteY91" fmla="*/ 5521038 h 6667398"/>
                <a:gd name="connsiteX92" fmla="*/ 1247159 w 5450479"/>
                <a:gd name="connsiteY92" fmla="*/ 5464224 h 6667398"/>
                <a:gd name="connsiteX93" fmla="*/ 1199509 w 5450479"/>
                <a:gd name="connsiteY93" fmla="*/ 5403745 h 6667398"/>
                <a:gd name="connsiteX94" fmla="*/ 1164687 w 5450479"/>
                <a:gd name="connsiteY94" fmla="*/ 5356095 h 6667398"/>
                <a:gd name="connsiteX95" fmla="*/ 1128033 w 5450479"/>
                <a:gd name="connsiteY95" fmla="*/ 5304779 h 6667398"/>
                <a:gd name="connsiteX96" fmla="*/ 1093212 w 5450479"/>
                <a:gd name="connsiteY96" fmla="*/ 5257128 h 6667398"/>
                <a:gd name="connsiteX97" fmla="*/ 1066637 w 5450479"/>
                <a:gd name="connsiteY97" fmla="*/ 5219558 h 6667398"/>
                <a:gd name="connsiteX98" fmla="*/ 1036397 w 5450479"/>
                <a:gd name="connsiteY98" fmla="*/ 5176489 h 6667398"/>
                <a:gd name="connsiteX99" fmla="*/ 1003409 w 5450479"/>
                <a:gd name="connsiteY99" fmla="*/ 5128839 h 6667398"/>
                <a:gd name="connsiteX100" fmla="*/ 966754 w 5450479"/>
                <a:gd name="connsiteY100" fmla="*/ 5073857 h 6667398"/>
                <a:gd name="connsiteX101" fmla="*/ 931933 w 5450479"/>
                <a:gd name="connsiteY101" fmla="*/ 5020709 h 6667398"/>
                <a:gd name="connsiteX102" fmla="*/ 893446 w 5450479"/>
                <a:gd name="connsiteY102" fmla="*/ 4960229 h 6667398"/>
                <a:gd name="connsiteX103" fmla="*/ 858625 w 5450479"/>
                <a:gd name="connsiteY103" fmla="*/ 4903415 h 6667398"/>
                <a:gd name="connsiteX104" fmla="*/ 812807 w 5450479"/>
                <a:gd name="connsiteY104" fmla="*/ 4824609 h 6667398"/>
                <a:gd name="connsiteX105" fmla="*/ 763324 w 5450479"/>
                <a:gd name="connsiteY105" fmla="*/ 4742137 h 6667398"/>
                <a:gd name="connsiteX106" fmla="*/ 703761 w 5450479"/>
                <a:gd name="connsiteY106" fmla="*/ 4636756 h 6667398"/>
                <a:gd name="connsiteX107" fmla="*/ 632285 w 5450479"/>
                <a:gd name="connsiteY107" fmla="*/ 4506634 h 6667398"/>
                <a:gd name="connsiteX108" fmla="*/ 590133 w 5450479"/>
                <a:gd name="connsiteY108" fmla="*/ 4424162 h 6667398"/>
                <a:gd name="connsiteX109" fmla="*/ 538817 w 5450479"/>
                <a:gd name="connsiteY109" fmla="*/ 4308701 h 6667398"/>
                <a:gd name="connsiteX110" fmla="*/ 505828 w 5450479"/>
                <a:gd name="connsiteY110" fmla="*/ 4229894 h 6667398"/>
                <a:gd name="connsiteX111" fmla="*/ 472839 w 5450479"/>
                <a:gd name="connsiteY111" fmla="*/ 4145590 h 6667398"/>
                <a:gd name="connsiteX112" fmla="*/ 421523 w 5450479"/>
                <a:gd name="connsiteY112" fmla="*/ 4015467 h 6667398"/>
                <a:gd name="connsiteX113" fmla="*/ 370207 w 5450479"/>
                <a:gd name="connsiteY113" fmla="*/ 3870683 h 6667398"/>
                <a:gd name="connsiteX114" fmla="*/ 304230 w 5450479"/>
                <a:gd name="connsiteY114" fmla="*/ 3663587 h 6667398"/>
                <a:gd name="connsiteX115" fmla="*/ 230921 w 5450479"/>
                <a:gd name="connsiteY115" fmla="*/ 3396011 h 6667398"/>
                <a:gd name="connsiteX116" fmla="*/ 174107 w 5450479"/>
                <a:gd name="connsiteY116" fmla="*/ 3161424 h 6667398"/>
                <a:gd name="connsiteX117" fmla="*/ 128290 w 5450479"/>
                <a:gd name="connsiteY117" fmla="*/ 2937834 h 6667398"/>
                <a:gd name="connsiteX118" fmla="*/ 93468 w 5450479"/>
                <a:gd name="connsiteY118" fmla="*/ 2745399 h 6667398"/>
                <a:gd name="connsiteX119" fmla="*/ 69643 w 5450479"/>
                <a:gd name="connsiteY119" fmla="*/ 2464995 h 6667398"/>
                <a:gd name="connsiteX120" fmla="*/ 45818 w 5450479"/>
                <a:gd name="connsiteY120" fmla="*/ 2111282 h 6667398"/>
                <a:gd name="connsiteX121" fmla="*/ 32989 w 5450479"/>
                <a:gd name="connsiteY121" fmla="*/ 1858368 h 6667398"/>
                <a:gd name="connsiteX122" fmla="*/ 12829 w 5450479"/>
                <a:gd name="connsiteY122" fmla="*/ 1420350 h 6667398"/>
                <a:gd name="connsiteX123" fmla="*/ 0 w 5450479"/>
                <a:gd name="connsiteY123" fmla="*/ 989663 h 6667398"/>
                <a:gd name="connsiteX124" fmla="*/ 0 w 5450479"/>
                <a:gd name="connsiteY124" fmla="*/ 863206 h 6667398"/>
                <a:gd name="connsiteX125" fmla="*/ 11913 w 5450479"/>
                <a:gd name="connsiteY125" fmla="*/ 856792 h 6667398"/>
                <a:gd name="connsiteX126" fmla="*/ 76974 w 5450479"/>
                <a:gd name="connsiteY126" fmla="*/ 841214 h 6667398"/>
                <a:gd name="connsiteX127" fmla="*/ 223591 w 5450479"/>
                <a:gd name="connsiteY127" fmla="*/ 817389 h 6667398"/>
                <a:gd name="connsiteX128" fmla="*/ 507661 w 5450479"/>
                <a:gd name="connsiteY128" fmla="*/ 769738 h 6667398"/>
                <a:gd name="connsiteX129" fmla="*/ 780734 w 5450479"/>
                <a:gd name="connsiteY129" fmla="*/ 722088 h 6667398"/>
                <a:gd name="connsiteX130" fmla="*/ 998827 w 5450479"/>
                <a:gd name="connsiteY130" fmla="*/ 676270 h 6667398"/>
                <a:gd name="connsiteX131" fmla="*/ 1233414 w 5450479"/>
                <a:gd name="connsiteY131" fmla="*/ 617623 h 6667398"/>
                <a:gd name="connsiteX132" fmla="*/ 1403856 w 5450479"/>
                <a:gd name="connsiteY132" fmla="*/ 566307 h 6667398"/>
                <a:gd name="connsiteX133" fmla="*/ 1515651 w 5450479"/>
                <a:gd name="connsiteY133" fmla="*/ 529653 h 6667398"/>
                <a:gd name="connsiteX134" fmla="*/ 1592625 w 5450479"/>
                <a:gd name="connsiteY134" fmla="*/ 503995 h 6667398"/>
                <a:gd name="connsiteX135" fmla="*/ 1739242 w 5450479"/>
                <a:gd name="connsiteY135" fmla="*/ 449014 h 6667398"/>
                <a:gd name="connsiteX136" fmla="*/ 1945422 w 5450479"/>
                <a:gd name="connsiteY136" fmla="*/ 363793 h 6667398"/>
                <a:gd name="connsiteX137" fmla="*/ 2048053 w 5450479"/>
                <a:gd name="connsiteY137" fmla="*/ 319808 h 6667398"/>
                <a:gd name="connsiteX138" fmla="*/ 2140605 w 5450479"/>
                <a:gd name="connsiteY138" fmla="*/ 278572 h 6667398"/>
                <a:gd name="connsiteX139" fmla="*/ 2296386 w 5450479"/>
                <a:gd name="connsiteY139" fmla="*/ 205264 h 6667398"/>
                <a:gd name="connsiteX140" fmla="*/ 2433839 w 5450479"/>
                <a:gd name="connsiteY140" fmla="*/ 139286 h 6667398"/>
                <a:gd name="connsiteX141" fmla="*/ 2602448 w 5450479"/>
                <a:gd name="connsiteY141" fmla="*/ 53149 h 6667398"/>
                <a:gd name="connsiteX142" fmla="*/ 2703247 w 5450479"/>
                <a:gd name="connsiteY142" fmla="*/ 0 h 6667398"/>
                <a:gd name="connsiteX143" fmla="*/ 2727072 w 5450479"/>
                <a:gd name="connsiteY143" fmla="*/ 0 h 666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5450479" h="6667398">
                  <a:moveTo>
                    <a:pt x="2727072" y="0"/>
                  </a:moveTo>
                  <a:lnTo>
                    <a:pt x="2750898" y="0"/>
                  </a:lnTo>
                  <a:lnTo>
                    <a:pt x="2853529" y="53149"/>
                  </a:lnTo>
                  <a:cubicBezTo>
                    <a:pt x="2921951" y="88581"/>
                    <a:pt x="2967157" y="111795"/>
                    <a:pt x="2989150" y="122792"/>
                  </a:cubicBezTo>
                  <a:cubicBezTo>
                    <a:pt x="3011142" y="133788"/>
                    <a:pt x="3085978" y="169526"/>
                    <a:pt x="3213657" y="230005"/>
                  </a:cubicBezTo>
                  <a:cubicBezTo>
                    <a:pt x="3341336" y="290485"/>
                    <a:pt x="3407313" y="321030"/>
                    <a:pt x="3411590" y="321641"/>
                  </a:cubicBezTo>
                  <a:cubicBezTo>
                    <a:pt x="3415866" y="322251"/>
                    <a:pt x="3449771" y="336608"/>
                    <a:pt x="3513305" y="364709"/>
                  </a:cubicBezTo>
                  <a:cubicBezTo>
                    <a:pt x="3576839" y="392811"/>
                    <a:pt x="3625711" y="413582"/>
                    <a:pt x="3659922" y="427021"/>
                  </a:cubicBezTo>
                  <a:cubicBezTo>
                    <a:pt x="3694132" y="440461"/>
                    <a:pt x="3743615" y="458788"/>
                    <a:pt x="3808371" y="482003"/>
                  </a:cubicBezTo>
                  <a:cubicBezTo>
                    <a:pt x="3873127" y="505217"/>
                    <a:pt x="3914058" y="519879"/>
                    <a:pt x="3931163" y="525988"/>
                  </a:cubicBezTo>
                  <a:cubicBezTo>
                    <a:pt x="3948268" y="532097"/>
                    <a:pt x="3969650" y="539428"/>
                    <a:pt x="3995308" y="547980"/>
                  </a:cubicBezTo>
                  <a:cubicBezTo>
                    <a:pt x="4020966" y="556533"/>
                    <a:pt x="4053954" y="566918"/>
                    <a:pt x="4094274" y="579136"/>
                  </a:cubicBezTo>
                  <a:cubicBezTo>
                    <a:pt x="4134594" y="591354"/>
                    <a:pt x="4185909" y="606016"/>
                    <a:pt x="4248222" y="623121"/>
                  </a:cubicBezTo>
                  <a:cubicBezTo>
                    <a:pt x="4310534" y="640227"/>
                    <a:pt x="4371013" y="655499"/>
                    <a:pt x="4429660" y="668939"/>
                  </a:cubicBezTo>
                  <a:cubicBezTo>
                    <a:pt x="4488307" y="682379"/>
                    <a:pt x="4526183" y="690932"/>
                    <a:pt x="4543288" y="694597"/>
                  </a:cubicBezTo>
                  <a:cubicBezTo>
                    <a:pt x="4560393" y="698262"/>
                    <a:pt x="4614764" y="708648"/>
                    <a:pt x="4706399" y="725753"/>
                  </a:cubicBezTo>
                  <a:cubicBezTo>
                    <a:pt x="4798035" y="742858"/>
                    <a:pt x="4855459" y="753244"/>
                    <a:pt x="4878674" y="756909"/>
                  </a:cubicBezTo>
                  <a:cubicBezTo>
                    <a:pt x="4901888" y="760575"/>
                    <a:pt x="4958702" y="769738"/>
                    <a:pt x="5049116" y="784400"/>
                  </a:cubicBezTo>
                  <a:cubicBezTo>
                    <a:pt x="5139529" y="799061"/>
                    <a:pt x="5185347" y="806392"/>
                    <a:pt x="5186569" y="806392"/>
                  </a:cubicBezTo>
                  <a:cubicBezTo>
                    <a:pt x="5187791" y="806392"/>
                    <a:pt x="5231776" y="814945"/>
                    <a:pt x="5318524" y="832050"/>
                  </a:cubicBezTo>
                  <a:cubicBezTo>
                    <a:pt x="5405272" y="849156"/>
                    <a:pt x="5448952" y="858014"/>
                    <a:pt x="5449563" y="858625"/>
                  </a:cubicBezTo>
                  <a:lnTo>
                    <a:pt x="5450479" y="859541"/>
                  </a:lnTo>
                  <a:lnTo>
                    <a:pt x="5444981" y="1132615"/>
                  </a:lnTo>
                  <a:cubicBezTo>
                    <a:pt x="5441316" y="1314664"/>
                    <a:pt x="5432152" y="1549862"/>
                    <a:pt x="5417491" y="1838208"/>
                  </a:cubicBezTo>
                  <a:cubicBezTo>
                    <a:pt x="5402829" y="2126554"/>
                    <a:pt x="5391222" y="2328153"/>
                    <a:pt x="5382669" y="2443002"/>
                  </a:cubicBezTo>
                  <a:cubicBezTo>
                    <a:pt x="5374116" y="2557852"/>
                    <a:pt x="5364342" y="2656208"/>
                    <a:pt x="5353346" y="2738069"/>
                  </a:cubicBezTo>
                  <a:cubicBezTo>
                    <a:pt x="5342350" y="2819929"/>
                    <a:pt x="5329521" y="2897514"/>
                    <a:pt x="5314859" y="2970823"/>
                  </a:cubicBezTo>
                  <a:cubicBezTo>
                    <a:pt x="5300197" y="3044131"/>
                    <a:pt x="5284314" y="3118050"/>
                    <a:pt x="5267208" y="3192581"/>
                  </a:cubicBezTo>
                  <a:cubicBezTo>
                    <a:pt x="5250103" y="3267111"/>
                    <a:pt x="5234830" y="3332477"/>
                    <a:pt x="5221391" y="3388681"/>
                  </a:cubicBezTo>
                  <a:cubicBezTo>
                    <a:pt x="5207951" y="3444884"/>
                    <a:pt x="5192067" y="3505363"/>
                    <a:pt x="5173740" y="3570119"/>
                  </a:cubicBezTo>
                  <a:cubicBezTo>
                    <a:pt x="5155413" y="3634875"/>
                    <a:pt x="5144417" y="3673972"/>
                    <a:pt x="5140751" y="3687412"/>
                  </a:cubicBezTo>
                  <a:cubicBezTo>
                    <a:pt x="5137086" y="3700852"/>
                    <a:pt x="5131588" y="3717957"/>
                    <a:pt x="5124257" y="3738728"/>
                  </a:cubicBezTo>
                  <a:cubicBezTo>
                    <a:pt x="5116926" y="3759499"/>
                    <a:pt x="5108373" y="3785157"/>
                    <a:pt x="5098599" y="3815702"/>
                  </a:cubicBezTo>
                  <a:cubicBezTo>
                    <a:pt x="5088825" y="3846247"/>
                    <a:pt x="5073552" y="3890232"/>
                    <a:pt x="5052781" y="3947657"/>
                  </a:cubicBezTo>
                  <a:cubicBezTo>
                    <a:pt x="5032011" y="4005082"/>
                    <a:pt x="5014905" y="4050899"/>
                    <a:pt x="5001466" y="4085110"/>
                  </a:cubicBezTo>
                  <a:cubicBezTo>
                    <a:pt x="4988026" y="4119321"/>
                    <a:pt x="4971531" y="4160251"/>
                    <a:pt x="4951982" y="4207902"/>
                  </a:cubicBezTo>
                  <a:cubicBezTo>
                    <a:pt x="4932433" y="4255552"/>
                    <a:pt x="4907387" y="4312977"/>
                    <a:pt x="4876841" y="4380177"/>
                  </a:cubicBezTo>
                  <a:cubicBezTo>
                    <a:pt x="4846296" y="4447376"/>
                    <a:pt x="4827969" y="4486474"/>
                    <a:pt x="4821860" y="4497470"/>
                  </a:cubicBezTo>
                  <a:cubicBezTo>
                    <a:pt x="4815751" y="4508466"/>
                    <a:pt x="4793453" y="4548480"/>
                    <a:pt x="4754966" y="4617513"/>
                  </a:cubicBezTo>
                  <a:cubicBezTo>
                    <a:pt x="4716479" y="4686545"/>
                    <a:pt x="4693265" y="4727475"/>
                    <a:pt x="4685323" y="4740304"/>
                  </a:cubicBezTo>
                  <a:cubicBezTo>
                    <a:pt x="4677381" y="4753133"/>
                    <a:pt x="4658443" y="4785511"/>
                    <a:pt x="4628509" y="4837438"/>
                  </a:cubicBezTo>
                  <a:cubicBezTo>
                    <a:pt x="4598575" y="4889364"/>
                    <a:pt x="4579026" y="4922353"/>
                    <a:pt x="4569862" y="4936404"/>
                  </a:cubicBezTo>
                  <a:cubicBezTo>
                    <a:pt x="4560699" y="4950455"/>
                    <a:pt x="4546648" y="4972447"/>
                    <a:pt x="4527710" y="5002382"/>
                  </a:cubicBezTo>
                  <a:cubicBezTo>
                    <a:pt x="4508772" y="5032316"/>
                    <a:pt x="4493499" y="5055530"/>
                    <a:pt x="4481892" y="5072025"/>
                  </a:cubicBezTo>
                  <a:cubicBezTo>
                    <a:pt x="4470285" y="5088519"/>
                    <a:pt x="4456845" y="5108068"/>
                    <a:pt x="4441573" y="5130671"/>
                  </a:cubicBezTo>
                  <a:cubicBezTo>
                    <a:pt x="4426300" y="5153275"/>
                    <a:pt x="4411639" y="5174046"/>
                    <a:pt x="4397588" y="5192983"/>
                  </a:cubicBezTo>
                  <a:cubicBezTo>
                    <a:pt x="4383537" y="5211921"/>
                    <a:pt x="4372540" y="5227805"/>
                    <a:pt x="4364599" y="5240634"/>
                  </a:cubicBezTo>
                  <a:cubicBezTo>
                    <a:pt x="4356657" y="5253463"/>
                    <a:pt x="4345050" y="5269957"/>
                    <a:pt x="4329777" y="5290117"/>
                  </a:cubicBezTo>
                  <a:cubicBezTo>
                    <a:pt x="4314505" y="5310277"/>
                    <a:pt x="4299843" y="5330437"/>
                    <a:pt x="4285792" y="5350596"/>
                  </a:cubicBezTo>
                  <a:cubicBezTo>
                    <a:pt x="4271741" y="5370756"/>
                    <a:pt x="4256469" y="5391527"/>
                    <a:pt x="4239975" y="5412909"/>
                  </a:cubicBezTo>
                  <a:cubicBezTo>
                    <a:pt x="4223480" y="5434290"/>
                    <a:pt x="4209429" y="5452617"/>
                    <a:pt x="4197822" y="5467890"/>
                  </a:cubicBezTo>
                  <a:cubicBezTo>
                    <a:pt x="4186215" y="5483162"/>
                    <a:pt x="4161474" y="5512181"/>
                    <a:pt x="4123597" y="5554944"/>
                  </a:cubicBezTo>
                  <a:cubicBezTo>
                    <a:pt x="4085721" y="5597707"/>
                    <a:pt x="4041125" y="5646579"/>
                    <a:pt x="3989810" y="5701560"/>
                  </a:cubicBezTo>
                  <a:cubicBezTo>
                    <a:pt x="3938494" y="5756542"/>
                    <a:pt x="3893287" y="5803581"/>
                    <a:pt x="3854189" y="5842679"/>
                  </a:cubicBezTo>
                  <a:cubicBezTo>
                    <a:pt x="3815091" y="5881777"/>
                    <a:pt x="3789128" y="5906518"/>
                    <a:pt x="3776299" y="5916904"/>
                  </a:cubicBezTo>
                  <a:cubicBezTo>
                    <a:pt x="3763470" y="5927289"/>
                    <a:pt x="3733536" y="5953558"/>
                    <a:pt x="3686496" y="5995710"/>
                  </a:cubicBezTo>
                  <a:cubicBezTo>
                    <a:pt x="3639457" y="6037863"/>
                    <a:pt x="3610744" y="6063521"/>
                    <a:pt x="3600359" y="6072684"/>
                  </a:cubicBezTo>
                  <a:cubicBezTo>
                    <a:pt x="3589973" y="6081848"/>
                    <a:pt x="3564315" y="6104451"/>
                    <a:pt x="3523385" y="6140494"/>
                  </a:cubicBezTo>
                  <a:cubicBezTo>
                    <a:pt x="3482454" y="6176538"/>
                    <a:pt x="3455575" y="6199752"/>
                    <a:pt x="3442746" y="6210137"/>
                  </a:cubicBezTo>
                  <a:cubicBezTo>
                    <a:pt x="3429917" y="6220523"/>
                    <a:pt x="3415255" y="6232741"/>
                    <a:pt x="3398761" y="6246792"/>
                  </a:cubicBezTo>
                  <a:cubicBezTo>
                    <a:pt x="3382266" y="6260842"/>
                    <a:pt x="3359357" y="6280086"/>
                    <a:pt x="3330034" y="6304522"/>
                  </a:cubicBezTo>
                  <a:cubicBezTo>
                    <a:pt x="3300711" y="6328958"/>
                    <a:pt x="3278413" y="6346980"/>
                    <a:pt x="3263140" y="6358587"/>
                  </a:cubicBezTo>
                  <a:cubicBezTo>
                    <a:pt x="3247867" y="6370194"/>
                    <a:pt x="3233206" y="6380579"/>
                    <a:pt x="3219155" y="6389743"/>
                  </a:cubicBezTo>
                  <a:cubicBezTo>
                    <a:pt x="3205104" y="6398906"/>
                    <a:pt x="3179446" y="6414790"/>
                    <a:pt x="3142181" y="6437393"/>
                  </a:cubicBezTo>
                  <a:cubicBezTo>
                    <a:pt x="3104916" y="6459997"/>
                    <a:pt x="3080480" y="6475270"/>
                    <a:pt x="3068873" y="6483211"/>
                  </a:cubicBezTo>
                  <a:cubicBezTo>
                    <a:pt x="3057266" y="6491153"/>
                    <a:pt x="3044131" y="6499400"/>
                    <a:pt x="3029470" y="6507953"/>
                  </a:cubicBezTo>
                  <a:cubicBezTo>
                    <a:pt x="3014808" y="6516505"/>
                    <a:pt x="2999535" y="6526280"/>
                    <a:pt x="2983652" y="6537276"/>
                  </a:cubicBezTo>
                  <a:cubicBezTo>
                    <a:pt x="2967768" y="6548272"/>
                    <a:pt x="2956161" y="6556214"/>
                    <a:pt x="2948830" y="6561101"/>
                  </a:cubicBezTo>
                  <a:cubicBezTo>
                    <a:pt x="2941499" y="6565989"/>
                    <a:pt x="2925616" y="6574541"/>
                    <a:pt x="2901180" y="6586759"/>
                  </a:cubicBezTo>
                  <a:cubicBezTo>
                    <a:pt x="2876744" y="6598977"/>
                    <a:pt x="2847420" y="6613028"/>
                    <a:pt x="2813210" y="6628912"/>
                  </a:cubicBezTo>
                  <a:cubicBezTo>
                    <a:pt x="2778999" y="6644795"/>
                    <a:pt x="2755174" y="6655180"/>
                    <a:pt x="2741734" y="6660068"/>
                  </a:cubicBezTo>
                  <a:lnTo>
                    <a:pt x="2721574" y="6667398"/>
                  </a:lnTo>
                  <a:lnTo>
                    <a:pt x="2699582" y="6661900"/>
                  </a:lnTo>
                  <a:cubicBezTo>
                    <a:pt x="2684920" y="6658235"/>
                    <a:pt x="2669037" y="6652126"/>
                    <a:pt x="2651931" y="6643573"/>
                  </a:cubicBezTo>
                  <a:cubicBezTo>
                    <a:pt x="2634826" y="6635020"/>
                    <a:pt x="2606114" y="6620359"/>
                    <a:pt x="2565794" y="6599588"/>
                  </a:cubicBezTo>
                  <a:cubicBezTo>
                    <a:pt x="2525474" y="6578818"/>
                    <a:pt x="2502260" y="6565989"/>
                    <a:pt x="2496151" y="6561101"/>
                  </a:cubicBezTo>
                  <a:cubicBezTo>
                    <a:pt x="2490042" y="6556214"/>
                    <a:pt x="2474464" y="6545523"/>
                    <a:pt x="2449417" y="6529029"/>
                  </a:cubicBezTo>
                  <a:cubicBezTo>
                    <a:pt x="2424370" y="6512534"/>
                    <a:pt x="2405432" y="6500316"/>
                    <a:pt x="2392603" y="6492375"/>
                  </a:cubicBezTo>
                  <a:cubicBezTo>
                    <a:pt x="2379774" y="6484433"/>
                    <a:pt x="2354727" y="6469160"/>
                    <a:pt x="2317462" y="6446557"/>
                  </a:cubicBezTo>
                  <a:cubicBezTo>
                    <a:pt x="2280197" y="6423954"/>
                    <a:pt x="2254539" y="6408070"/>
                    <a:pt x="2240488" y="6398906"/>
                  </a:cubicBezTo>
                  <a:cubicBezTo>
                    <a:pt x="2226437" y="6389743"/>
                    <a:pt x="2211776" y="6379357"/>
                    <a:pt x="2196503" y="6367750"/>
                  </a:cubicBezTo>
                  <a:cubicBezTo>
                    <a:pt x="2181230" y="6356143"/>
                    <a:pt x="2163820" y="6342398"/>
                    <a:pt x="2144271" y="6326514"/>
                  </a:cubicBezTo>
                  <a:cubicBezTo>
                    <a:pt x="2124722" y="6310631"/>
                    <a:pt x="2098758" y="6288944"/>
                    <a:pt x="2066380" y="6261453"/>
                  </a:cubicBezTo>
                  <a:cubicBezTo>
                    <a:pt x="2034003" y="6233963"/>
                    <a:pt x="2005901" y="6210137"/>
                    <a:pt x="1982076" y="6189978"/>
                  </a:cubicBezTo>
                  <a:cubicBezTo>
                    <a:pt x="1958251" y="6169818"/>
                    <a:pt x="1923429" y="6139272"/>
                    <a:pt x="1877611" y="6098342"/>
                  </a:cubicBezTo>
                  <a:cubicBezTo>
                    <a:pt x="1831794" y="6057412"/>
                    <a:pt x="1802470" y="6031754"/>
                    <a:pt x="1789641" y="6021368"/>
                  </a:cubicBezTo>
                  <a:cubicBezTo>
                    <a:pt x="1776812" y="6010983"/>
                    <a:pt x="1748711" y="5986547"/>
                    <a:pt x="1705337" y="5948060"/>
                  </a:cubicBezTo>
                  <a:cubicBezTo>
                    <a:pt x="1661962" y="5909573"/>
                    <a:pt x="1637832" y="5887886"/>
                    <a:pt x="1632945" y="5882999"/>
                  </a:cubicBezTo>
                  <a:cubicBezTo>
                    <a:pt x="1628057" y="5878111"/>
                    <a:pt x="1606370" y="5856424"/>
                    <a:pt x="1567883" y="5817937"/>
                  </a:cubicBezTo>
                  <a:cubicBezTo>
                    <a:pt x="1529396" y="5779451"/>
                    <a:pt x="1502517" y="5751960"/>
                    <a:pt x="1487244" y="5735466"/>
                  </a:cubicBezTo>
                  <a:cubicBezTo>
                    <a:pt x="1471972" y="5718971"/>
                    <a:pt x="1438372" y="5682317"/>
                    <a:pt x="1386445" y="5625503"/>
                  </a:cubicBezTo>
                  <a:cubicBezTo>
                    <a:pt x="1334518" y="5568689"/>
                    <a:pt x="1303362" y="5533867"/>
                    <a:pt x="1292977" y="5521038"/>
                  </a:cubicBezTo>
                  <a:cubicBezTo>
                    <a:pt x="1282591" y="5508209"/>
                    <a:pt x="1267319" y="5489272"/>
                    <a:pt x="1247159" y="5464224"/>
                  </a:cubicBezTo>
                  <a:cubicBezTo>
                    <a:pt x="1226999" y="5439177"/>
                    <a:pt x="1211116" y="5419017"/>
                    <a:pt x="1199509" y="5403745"/>
                  </a:cubicBezTo>
                  <a:cubicBezTo>
                    <a:pt x="1187902" y="5388473"/>
                    <a:pt x="1176294" y="5372589"/>
                    <a:pt x="1164687" y="5356095"/>
                  </a:cubicBezTo>
                  <a:cubicBezTo>
                    <a:pt x="1153080" y="5339600"/>
                    <a:pt x="1140862" y="5322495"/>
                    <a:pt x="1128033" y="5304779"/>
                  </a:cubicBezTo>
                  <a:cubicBezTo>
                    <a:pt x="1115204" y="5287062"/>
                    <a:pt x="1103597" y="5271179"/>
                    <a:pt x="1093212" y="5257128"/>
                  </a:cubicBezTo>
                  <a:cubicBezTo>
                    <a:pt x="1082826" y="5243077"/>
                    <a:pt x="1073968" y="5230554"/>
                    <a:pt x="1066637" y="5219558"/>
                  </a:cubicBezTo>
                  <a:cubicBezTo>
                    <a:pt x="1059306" y="5208561"/>
                    <a:pt x="1049226" y="5194205"/>
                    <a:pt x="1036397" y="5176489"/>
                  </a:cubicBezTo>
                  <a:cubicBezTo>
                    <a:pt x="1023568" y="5158773"/>
                    <a:pt x="1012572" y="5142889"/>
                    <a:pt x="1003409" y="5128839"/>
                  </a:cubicBezTo>
                  <a:cubicBezTo>
                    <a:pt x="994245" y="5114788"/>
                    <a:pt x="982027" y="5096461"/>
                    <a:pt x="966754" y="5073857"/>
                  </a:cubicBezTo>
                  <a:cubicBezTo>
                    <a:pt x="951482" y="5051254"/>
                    <a:pt x="939875" y="5033538"/>
                    <a:pt x="931933" y="5020709"/>
                  </a:cubicBezTo>
                  <a:cubicBezTo>
                    <a:pt x="923991" y="5007880"/>
                    <a:pt x="911162" y="4987720"/>
                    <a:pt x="893446" y="4960229"/>
                  </a:cubicBezTo>
                  <a:cubicBezTo>
                    <a:pt x="875730" y="4932739"/>
                    <a:pt x="864123" y="4913801"/>
                    <a:pt x="858625" y="4903415"/>
                  </a:cubicBezTo>
                  <a:cubicBezTo>
                    <a:pt x="853126" y="4893030"/>
                    <a:pt x="837854" y="4866761"/>
                    <a:pt x="812807" y="4824609"/>
                  </a:cubicBezTo>
                  <a:cubicBezTo>
                    <a:pt x="787760" y="4782456"/>
                    <a:pt x="771265" y="4754966"/>
                    <a:pt x="763324" y="4742137"/>
                  </a:cubicBezTo>
                  <a:cubicBezTo>
                    <a:pt x="755382" y="4729308"/>
                    <a:pt x="735528" y="4694181"/>
                    <a:pt x="703761" y="4636756"/>
                  </a:cubicBezTo>
                  <a:cubicBezTo>
                    <a:pt x="671994" y="4579331"/>
                    <a:pt x="648168" y="4535957"/>
                    <a:pt x="632285" y="4506634"/>
                  </a:cubicBezTo>
                  <a:cubicBezTo>
                    <a:pt x="616401" y="4477310"/>
                    <a:pt x="602351" y="4449820"/>
                    <a:pt x="590133" y="4424162"/>
                  </a:cubicBezTo>
                  <a:cubicBezTo>
                    <a:pt x="577915" y="4398504"/>
                    <a:pt x="560809" y="4360017"/>
                    <a:pt x="538817" y="4308701"/>
                  </a:cubicBezTo>
                  <a:cubicBezTo>
                    <a:pt x="516824" y="4257385"/>
                    <a:pt x="505828" y="4231116"/>
                    <a:pt x="505828" y="4229894"/>
                  </a:cubicBezTo>
                  <a:cubicBezTo>
                    <a:pt x="505828" y="4228672"/>
                    <a:pt x="494832" y="4200571"/>
                    <a:pt x="472839" y="4145590"/>
                  </a:cubicBezTo>
                  <a:cubicBezTo>
                    <a:pt x="450847" y="4090608"/>
                    <a:pt x="433741" y="4047234"/>
                    <a:pt x="421523" y="4015467"/>
                  </a:cubicBezTo>
                  <a:cubicBezTo>
                    <a:pt x="409305" y="3983700"/>
                    <a:pt x="392200" y="3935439"/>
                    <a:pt x="370207" y="3870683"/>
                  </a:cubicBezTo>
                  <a:cubicBezTo>
                    <a:pt x="348215" y="3805928"/>
                    <a:pt x="326222" y="3736895"/>
                    <a:pt x="304230" y="3663587"/>
                  </a:cubicBezTo>
                  <a:cubicBezTo>
                    <a:pt x="282237" y="3590279"/>
                    <a:pt x="257801" y="3501087"/>
                    <a:pt x="230921" y="3396011"/>
                  </a:cubicBezTo>
                  <a:cubicBezTo>
                    <a:pt x="204042" y="3290936"/>
                    <a:pt x="185104" y="3212740"/>
                    <a:pt x="174107" y="3161424"/>
                  </a:cubicBezTo>
                  <a:cubicBezTo>
                    <a:pt x="163111" y="3110109"/>
                    <a:pt x="147839" y="3035578"/>
                    <a:pt x="128290" y="2937834"/>
                  </a:cubicBezTo>
                  <a:cubicBezTo>
                    <a:pt x="108741" y="2840089"/>
                    <a:pt x="97134" y="2775944"/>
                    <a:pt x="93468" y="2745399"/>
                  </a:cubicBezTo>
                  <a:cubicBezTo>
                    <a:pt x="89803" y="2714854"/>
                    <a:pt x="81861" y="2621386"/>
                    <a:pt x="69643" y="2464995"/>
                  </a:cubicBezTo>
                  <a:cubicBezTo>
                    <a:pt x="57425" y="2308603"/>
                    <a:pt x="49483" y="2190699"/>
                    <a:pt x="45818" y="2111282"/>
                  </a:cubicBezTo>
                  <a:cubicBezTo>
                    <a:pt x="42152" y="2031864"/>
                    <a:pt x="37876" y="1947560"/>
                    <a:pt x="32989" y="1858368"/>
                  </a:cubicBezTo>
                  <a:cubicBezTo>
                    <a:pt x="28102" y="1769176"/>
                    <a:pt x="21382" y="1623170"/>
                    <a:pt x="12829" y="1420350"/>
                  </a:cubicBezTo>
                  <a:cubicBezTo>
                    <a:pt x="4276" y="1217530"/>
                    <a:pt x="0" y="1073968"/>
                    <a:pt x="0" y="989663"/>
                  </a:cubicBezTo>
                  <a:lnTo>
                    <a:pt x="0" y="863206"/>
                  </a:lnTo>
                  <a:lnTo>
                    <a:pt x="11913" y="856792"/>
                  </a:lnTo>
                  <a:cubicBezTo>
                    <a:pt x="19854" y="852516"/>
                    <a:pt x="41541" y="847323"/>
                    <a:pt x="76974" y="841214"/>
                  </a:cubicBezTo>
                  <a:cubicBezTo>
                    <a:pt x="112406" y="835105"/>
                    <a:pt x="161278" y="827163"/>
                    <a:pt x="223591" y="817389"/>
                  </a:cubicBezTo>
                  <a:cubicBezTo>
                    <a:pt x="285903" y="807614"/>
                    <a:pt x="380593" y="791731"/>
                    <a:pt x="507661" y="769738"/>
                  </a:cubicBezTo>
                  <a:cubicBezTo>
                    <a:pt x="634729" y="747746"/>
                    <a:pt x="725753" y="731862"/>
                    <a:pt x="780734" y="722088"/>
                  </a:cubicBezTo>
                  <a:cubicBezTo>
                    <a:pt x="835716" y="712313"/>
                    <a:pt x="908413" y="697041"/>
                    <a:pt x="998827" y="676270"/>
                  </a:cubicBezTo>
                  <a:cubicBezTo>
                    <a:pt x="1089241" y="655499"/>
                    <a:pt x="1167436" y="635950"/>
                    <a:pt x="1233414" y="617623"/>
                  </a:cubicBezTo>
                  <a:cubicBezTo>
                    <a:pt x="1299391" y="599296"/>
                    <a:pt x="1356205" y="582191"/>
                    <a:pt x="1403856" y="566307"/>
                  </a:cubicBezTo>
                  <a:cubicBezTo>
                    <a:pt x="1451506" y="550424"/>
                    <a:pt x="1488771" y="538206"/>
                    <a:pt x="1515651" y="529653"/>
                  </a:cubicBezTo>
                  <a:cubicBezTo>
                    <a:pt x="1542531" y="521101"/>
                    <a:pt x="1568189" y="512548"/>
                    <a:pt x="1592625" y="503995"/>
                  </a:cubicBezTo>
                  <a:cubicBezTo>
                    <a:pt x="1617061" y="495443"/>
                    <a:pt x="1665933" y="477115"/>
                    <a:pt x="1739242" y="449014"/>
                  </a:cubicBezTo>
                  <a:cubicBezTo>
                    <a:pt x="1812550" y="420912"/>
                    <a:pt x="1881277" y="392505"/>
                    <a:pt x="1945422" y="363793"/>
                  </a:cubicBezTo>
                  <a:cubicBezTo>
                    <a:pt x="2009566" y="335080"/>
                    <a:pt x="2043777" y="320419"/>
                    <a:pt x="2048053" y="319808"/>
                  </a:cubicBezTo>
                  <a:cubicBezTo>
                    <a:pt x="2052330" y="319197"/>
                    <a:pt x="2083180" y="305452"/>
                    <a:pt x="2140605" y="278572"/>
                  </a:cubicBezTo>
                  <a:cubicBezTo>
                    <a:pt x="2198030" y="251692"/>
                    <a:pt x="2249957" y="227256"/>
                    <a:pt x="2296386" y="205264"/>
                  </a:cubicBezTo>
                  <a:cubicBezTo>
                    <a:pt x="2342814" y="183271"/>
                    <a:pt x="2388632" y="161278"/>
                    <a:pt x="2433839" y="139286"/>
                  </a:cubicBezTo>
                  <a:cubicBezTo>
                    <a:pt x="2479046" y="117293"/>
                    <a:pt x="2535249" y="88581"/>
                    <a:pt x="2602448" y="53149"/>
                  </a:cubicBezTo>
                  <a:lnTo>
                    <a:pt x="2703247" y="0"/>
                  </a:lnTo>
                  <a:lnTo>
                    <a:pt x="272707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7D7D"/>
                </a:gs>
                <a:gs pos="50000">
                  <a:srgbClr val="820014"/>
                </a:gs>
                <a:gs pos="53000">
                  <a:srgbClr val="980000"/>
                </a:gs>
                <a:gs pos="100000">
                  <a:srgbClr val="F4A7A7"/>
                </a:gs>
              </a:gsLst>
              <a:lin ang="0" scaled="1"/>
              <a:tileRect/>
            </a:gradFill>
            <a:ln w="53232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309" y="8745"/>
              <a:ext cx="1030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>
                  <a:solidFill>
                    <a:schemeClr val="bg1"/>
                  </a:solidFill>
                </a:rPr>
                <a:t>!</a:t>
              </a:r>
              <a:endParaRPr lang="en-US" altLang="zh-CN" sz="4000">
                <a:solidFill>
                  <a:schemeClr val="bg1"/>
                </a:solidFill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101090" y="5607685"/>
            <a:ext cx="102101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C00000"/>
                </a:solidFill>
                <a:sym typeface="+mn-ea"/>
              </a:rPr>
              <a:t>先停一下</a:t>
            </a:r>
            <a:r>
              <a:rPr lang="zh-CN" altLang="en-US" sz="2800">
                <a:solidFill>
                  <a:srgbClr val="F4A7A7"/>
                </a:solidFill>
                <a:ea typeface="宋体" panose="02010600030101010101" pitchFamily="2" charset="-122"/>
                <a:sym typeface="+mn-ea"/>
              </a:rPr>
              <a:t>，</a:t>
            </a:r>
            <a:r>
              <a:rPr lang="zh-CN" altLang="en-US" sz="2800">
                <a:solidFill>
                  <a:srgbClr val="F4A7A7"/>
                </a:solidFill>
                <a:sym typeface="+mn-ea"/>
              </a:rPr>
              <a:t>再问大人：不扫码，不交钱，不保密，</a:t>
            </a:r>
            <a:r>
              <a:rPr lang="zh-CN" altLang="en-US" sz="2800">
                <a:solidFill>
                  <a:srgbClr val="F4A7A7"/>
                </a:solidFill>
                <a:sym typeface="+mn-ea"/>
              </a:rPr>
              <a:t>不乱点。。。</a:t>
            </a:r>
            <a:endParaRPr lang="zh-CN" altLang="en-US" sz="2800">
              <a:solidFill>
                <a:srgbClr val="F4A7A7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空心弧 4"/>
          <p:cNvSpPr/>
          <p:nvPr/>
        </p:nvSpPr>
        <p:spPr>
          <a:xfrm rot="5400000">
            <a:off x="-4540250" y="-1393190"/>
            <a:ext cx="8987155" cy="898715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FF7777">
              <a:alpha val="1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82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D3A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cxnSp>
        <p:nvCxnSpPr>
          <p:cNvPr id="82" name="Connector 17"/>
          <p:cNvCxnSpPr/>
          <p:nvPr/>
        </p:nvCxnSpPr>
        <p:spPr>
          <a:xfrm>
            <a:off x="4521200" y="3348355"/>
            <a:ext cx="7670811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E6E6E6">
                <a:alpha val="100000"/>
              </a:srgbClr>
            </a:solidFill>
            <a:prstDash val="solid"/>
            <a:miter lim="10000000"/>
            <a:headEnd type="none" w="med" len="med"/>
            <a:tailEnd type="none" w="med" len="med"/>
          </a:ln>
        </p:spPr>
      </p:cxnSp>
      <p:sp>
        <p:nvSpPr>
          <p:cNvPr id="83" name="AutoShape 18"/>
          <p:cNvSpPr/>
          <p:nvPr/>
        </p:nvSpPr>
        <p:spPr>
          <a:xfrm>
            <a:off x="4446905" y="2603500"/>
            <a:ext cx="5566410" cy="660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algn="l">
              <a:lnSpc>
                <a:spcPct val="100000"/>
              </a:lnSpc>
              <a:buClrTx/>
              <a:buSzTx/>
              <a:buFontTx/>
            </a:pPr>
            <a:r>
              <a:rPr lang="en-US" sz="4000" b="1">
                <a:solidFill>
                  <a:srgbClr val="82001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第4关：</a:t>
            </a:r>
            <a:r>
              <a:rPr lang="zh-CN" altLang="en-US" sz="4000" b="1">
                <a:solidFill>
                  <a:srgbClr val="82001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网上</a:t>
            </a:r>
            <a:r>
              <a:rPr lang="zh-CN" altLang="en-US" sz="4000" b="1">
                <a:solidFill>
                  <a:srgbClr val="82001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也要守规则</a:t>
            </a:r>
            <a:endParaRPr lang="zh-CN" altLang="en-US" sz="4000" b="1">
              <a:solidFill>
                <a:srgbClr val="820014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pic>
        <p:nvPicPr>
          <p:cNvPr id="85" name="Picture 20"/>
          <p:cNvPicPr>
            <a:picLocks noChangeAspect="1"/>
          </p:cNvPicPr>
          <p:nvPr/>
        </p:nvPicPr>
        <p:blipFill>
          <a:blip r:embed="rId1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0270490" y="2603500"/>
            <a:ext cx="419100" cy="6223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86" name="Picture 21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10800000">
            <a:off x="10270490" y="2921000"/>
            <a:ext cx="749300" cy="4953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grpSp>
        <p:nvGrpSpPr>
          <p:cNvPr id="6" name="组合 5"/>
          <p:cNvGrpSpPr/>
          <p:nvPr/>
        </p:nvGrpSpPr>
        <p:grpSpPr>
          <a:xfrm>
            <a:off x="-3168015" y="-635"/>
            <a:ext cx="6324600" cy="6324600"/>
            <a:chOff x="-4989" y="-1"/>
            <a:chExt cx="9960" cy="9960"/>
          </a:xfrm>
        </p:grpSpPr>
        <p:sp>
          <p:nvSpPr>
            <p:cNvPr id="3" name="空心弧 2"/>
            <p:cNvSpPr/>
            <p:nvPr/>
          </p:nvSpPr>
          <p:spPr>
            <a:xfrm rot="5400000">
              <a:off x="-4989" y="-1"/>
              <a:ext cx="9961" cy="9961"/>
            </a:xfrm>
            <a:prstGeom prst="blockArc">
              <a:avLst>
                <a:gd name="adj1" fmla="val 10800000"/>
                <a:gd name="adj2" fmla="val 0"/>
                <a:gd name="adj3" fmla="val 2630"/>
              </a:avLst>
            </a:prstGeom>
            <a:solidFill>
              <a:srgbClr val="82001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空心弧 3"/>
            <p:cNvSpPr/>
            <p:nvPr/>
          </p:nvSpPr>
          <p:spPr>
            <a:xfrm rot="5400000">
              <a:off x="-4342" y="646"/>
              <a:ext cx="8668" cy="8668"/>
            </a:xfrm>
            <a:prstGeom prst="blockArc">
              <a:avLst>
                <a:gd name="adj1" fmla="val 10823948"/>
                <a:gd name="adj2" fmla="val 21576017"/>
                <a:gd name="adj3" fmla="val 11865"/>
              </a:avLst>
            </a:prstGeom>
            <a:solidFill>
              <a:srgbClr val="FF7777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" name="空心弧 1"/>
            <p:cNvSpPr/>
            <p:nvPr/>
          </p:nvSpPr>
          <p:spPr>
            <a:xfrm rot="5400000">
              <a:off x="-2894" y="2105"/>
              <a:ext cx="5770" cy="5770"/>
            </a:xfrm>
            <a:prstGeom prst="blockArc">
              <a:avLst>
                <a:gd name="adj1" fmla="val 10823948"/>
                <a:gd name="adj2" fmla="val 21576017"/>
                <a:gd name="adj3" fmla="val 11865"/>
              </a:avLst>
            </a:prstGeom>
            <a:solidFill>
              <a:srgbClr val="DFA797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爱设计-4"/>
          <p:cNvSpPr/>
          <p:nvPr/>
        </p:nvSpPr>
        <p:spPr>
          <a:xfrm>
            <a:off x="-1" y="1278222"/>
            <a:ext cx="2342356" cy="4684728"/>
          </a:xfrm>
          <a:custGeom>
            <a:avLst/>
            <a:gdLst>
              <a:gd name="connsiteX0" fmla="*/ 0 w 2342356"/>
              <a:gd name="connsiteY0" fmla="*/ 0 h 4684728"/>
              <a:gd name="connsiteX1" fmla="*/ 2342356 w 2342356"/>
              <a:gd name="connsiteY1" fmla="*/ 2342364 h 4684728"/>
              <a:gd name="connsiteX2" fmla="*/ 0 w 2342356"/>
              <a:gd name="connsiteY2" fmla="*/ 4684728 h 4684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2356" h="4684728">
                <a:moveTo>
                  <a:pt x="0" y="0"/>
                </a:moveTo>
                <a:cubicBezTo>
                  <a:pt x="1293647" y="0"/>
                  <a:pt x="2342356" y="1048712"/>
                  <a:pt x="2342356" y="2342364"/>
                </a:cubicBezTo>
                <a:cubicBezTo>
                  <a:pt x="2342356" y="3636016"/>
                  <a:pt x="1293647" y="4684728"/>
                  <a:pt x="0" y="4684728"/>
                </a:cubicBezTo>
                <a:close/>
              </a:path>
            </a:pathLst>
          </a:custGeom>
          <a:solidFill>
            <a:srgbClr val="FF7D7D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 defTabSz="913765">
              <a:lnSpc>
                <a:spcPct val="150000"/>
              </a:lnSpc>
              <a:buSzPct val="25000"/>
            </a:pPr>
            <a:endParaRPr lang="en-GB" sz="1200" b="1">
              <a:solidFill>
                <a:schemeClr val="tx1"/>
              </a:solidFill>
            </a:endParaRPr>
          </a:p>
        </p:txBody>
      </p:sp>
      <p:sp>
        <p:nvSpPr>
          <p:cNvPr id="47" name="爱设计-7"/>
          <p:cNvSpPr txBox="1"/>
          <p:nvPr/>
        </p:nvSpPr>
        <p:spPr>
          <a:xfrm rot="5400000">
            <a:off x="-2018030" y="1973580"/>
            <a:ext cx="3218815" cy="32188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64789"/>
              </a:avLst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AI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  <a:p>
            <a:pPr algn="ctr">
              <a:lnSpc>
                <a:spcPct val="120000"/>
              </a:lnSpc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SECURITY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1724660" y="3367405"/>
            <a:ext cx="10467340" cy="660400"/>
          </a:xfrm>
          <a:prstGeom prst="roundRect">
            <a:avLst/>
          </a:prstGeom>
          <a:solidFill>
            <a:srgbClr val="820014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820014"/>
              </a:solidFill>
            </a:endParaRPr>
          </a:p>
        </p:txBody>
      </p:sp>
      <p:sp>
        <p:nvSpPr>
          <p:cNvPr id="3" name="空心弧 2"/>
          <p:cNvSpPr/>
          <p:nvPr/>
        </p:nvSpPr>
        <p:spPr>
          <a:xfrm rot="10800000">
            <a:off x="635" y="-1505585"/>
            <a:ext cx="2971800" cy="2971800"/>
          </a:xfrm>
          <a:prstGeom prst="blockArc">
            <a:avLst>
              <a:gd name="adj1" fmla="val 10800000"/>
              <a:gd name="adj2" fmla="val 0"/>
              <a:gd name="adj3" fmla="val 2630"/>
            </a:avLst>
          </a:prstGeom>
          <a:solidFill>
            <a:srgbClr val="82001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空心弧 3"/>
          <p:cNvSpPr/>
          <p:nvPr/>
        </p:nvSpPr>
        <p:spPr>
          <a:xfrm rot="10800000">
            <a:off x="193040" y="-1312545"/>
            <a:ext cx="2586355" cy="258635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FF7777">
              <a:alpha val="2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空心弧 4"/>
          <p:cNvSpPr/>
          <p:nvPr/>
        </p:nvSpPr>
        <p:spPr>
          <a:xfrm rot="10800000">
            <a:off x="622300" y="-880745"/>
            <a:ext cx="1721485" cy="172148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DFA797">
              <a:alpha val="2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82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D3A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128010" y="300990"/>
            <a:ext cx="7340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4A7A7"/>
                </a:solidFill>
              </a:rPr>
              <a:t>网上也要守规则</a:t>
            </a:r>
            <a:endParaRPr lang="zh-CN" altLang="en-US" sz="3600">
              <a:solidFill>
                <a:srgbClr val="F4A7A7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90113" y="946404"/>
            <a:ext cx="4368800" cy="419735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  <a:r>
              <a:rPr sz="2400" b="0">
                <a:solidFill>
                  <a:srgbClr val="FF7D7D"/>
                </a:solidFill>
                <a:latin typeface="微软雅黑" panose="020B0503020204020204" charset="-122"/>
              </a:rPr>
              <a:t>小小守法公民：线上线下一个样</a:t>
            </a:r>
            <a:endParaRPr sz="2400" b="0">
              <a:solidFill>
                <a:srgbClr val="FF7D7D"/>
              </a:solidFill>
              <a:latin typeface="微软雅黑" panose="020B050302020402020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50720" y="2199005"/>
            <a:ext cx="8209915" cy="3199765"/>
          </a:xfrm>
          <a:prstGeom prst="rect">
            <a:avLst/>
          </a:prstGeom>
          <a:noFill/>
        </p:spPr>
        <p:txBody>
          <a:bodyPr wrap="none" lIns="50800" tIns="25400" rIns="50800">
            <a:spAutoFit/>
          </a:bodyPr>
          <a:lstStyle/>
          <a:p>
            <a:pPr>
              <a:spcAft>
                <a:spcPts val="700"/>
              </a:spcAft>
              <a:defRPr sz="2100">
                <a:solidFill>
                  <a:srgbClr val="262626"/>
                </a:solidFill>
                <a:latin typeface="微软雅黑" panose="020B0503020204020204" charset="-122"/>
              </a:defRPr>
            </a:pPr>
            <a:r>
              <a:rPr sz="3600">
                <a:solidFill>
                  <a:srgbClr val="D3A4A9"/>
                </a:solidFill>
              </a:rPr>
              <a:t>• 不能冒用别人的账号</a:t>
            </a:r>
            <a:endParaRPr sz="3600">
              <a:solidFill>
                <a:srgbClr val="D3A4A9"/>
              </a:solidFill>
            </a:endParaRPr>
          </a:p>
          <a:p>
            <a:pPr>
              <a:spcAft>
                <a:spcPts val="700"/>
              </a:spcAft>
              <a:defRPr sz="2100">
                <a:solidFill>
                  <a:srgbClr val="262626"/>
                </a:solidFill>
                <a:latin typeface="微软雅黑" panose="020B0503020204020204" charset="-122"/>
              </a:defRPr>
            </a:pPr>
            <a:r>
              <a:rPr sz="3600">
                <a:solidFill>
                  <a:srgbClr val="D3A4A9"/>
                </a:solidFill>
              </a:rPr>
              <a:t>• 不能造谣、传谣、恶意辱骂</a:t>
            </a:r>
            <a:endParaRPr sz="3600">
              <a:solidFill>
                <a:srgbClr val="D3A4A9"/>
              </a:solidFill>
            </a:endParaRPr>
          </a:p>
          <a:p>
            <a:pPr>
              <a:spcAft>
                <a:spcPts val="700"/>
              </a:spcAft>
              <a:defRPr sz="2100">
                <a:solidFill>
                  <a:srgbClr val="262626"/>
                </a:solidFill>
                <a:latin typeface="微软雅黑" panose="020B0503020204020204" charset="-122"/>
              </a:defRPr>
            </a:pPr>
            <a:r>
              <a:rPr sz="3600">
                <a:solidFill>
                  <a:srgbClr val="D3A4A9"/>
                </a:solidFill>
              </a:rPr>
              <a:t>• 不能随便传播别人照片和视频</a:t>
            </a:r>
            <a:endParaRPr sz="3600">
              <a:solidFill>
                <a:srgbClr val="D3A4A9"/>
              </a:solidFill>
            </a:endParaRPr>
          </a:p>
          <a:p>
            <a:pPr>
              <a:spcAft>
                <a:spcPts val="700"/>
              </a:spcAft>
              <a:defRPr sz="2100">
                <a:solidFill>
                  <a:srgbClr val="262626"/>
                </a:solidFill>
                <a:latin typeface="微软雅黑" panose="020B0503020204020204" charset="-122"/>
              </a:defRPr>
            </a:pPr>
            <a:r>
              <a:rPr sz="3600">
                <a:solidFill>
                  <a:srgbClr val="D3A4A9"/>
                </a:solidFill>
              </a:rPr>
              <a:t>• 不能私自充值、打赏、转账</a:t>
            </a:r>
            <a:endParaRPr sz="3600">
              <a:solidFill>
                <a:srgbClr val="D3A4A9"/>
              </a:solidFill>
            </a:endParaRPr>
          </a:p>
          <a:p>
            <a:pPr>
              <a:spcAft>
                <a:spcPts val="700"/>
              </a:spcAft>
              <a:defRPr sz="2100">
                <a:solidFill>
                  <a:srgbClr val="262626"/>
                </a:solidFill>
                <a:latin typeface="微软雅黑" panose="020B0503020204020204" charset="-122"/>
              </a:defRPr>
            </a:pPr>
            <a:r>
              <a:rPr sz="3600">
                <a:solidFill>
                  <a:srgbClr val="D3A4A9"/>
                </a:solidFill>
              </a:rPr>
              <a:t>• 遇到危险信息，要截图保存并告诉大人</a:t>
            </a:r>
            <a:endParaRPr sz="3600">
              <a:solidFill>
                <a:srgbClr val="D3A4A9"/>
              </a:solidFill>
            </a:endParaRPr>
          </a:p>
        </p:txBody>
      </p:sp>
      <p:sp>
        <p:nvSpPr>
          <p:cNvPr id="20" name="圆角矩形 19"/>
          <p:cNvSpPr>
            <a:spLocks noGrp="1"/>
          </p:cNvSpPr>
          <p:nvPr/>
        </p:nvSpPr>
        <p:spPr>
          <a:xfrm>
            <a:off x="8601075" y="1659255"/>
            <a:ext cx="2605405" cy="2905125"/>
          </a:xfrm>
          <a:prstGeom prst="roundRect">
            <a:avLst>
              <a:gd name="adj" fmla="val 5000"/>
            </a:avLst>
          </a:prstGeom>
          <a:solidFill>
            <a:srgbClr val="111111">
              <a:alpha val="88000"/>
            </a:srgbClr>
          </a:solidFill>
          <a:ln w="9525">
            <a:solidFill>
              <a:srgbClr val="C00000"/>
            </a:solidFill>
            <a:prstDash val="solid"/>
          </a:ln>
        </p:spPr>
      </p:sp>
      <p:sp>
        <p:nvSpPr>
          <p:cNvPr id="7" name="文本框 6"/>
          <p:cNvSpPr txBox="1"/>
          <p:nvPr/>
        </p:nvSpPr>
        <p:spPr>
          <a:xfrm>
            <a:off x="8601075" y="1829435"/>
            <a:ext cx="2605405" cy="17481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sz="2800">
                <a:solidFill>
                  <a:srgbClr val="FF7D7D"/>
                </a:solidFill>
                <a:latin typeface="微软雅黑" panose="020B0503020204020204" charset="-122"/>
                <a:sym typeface="+mn-ea"/>
              </a:rPr>
              <a:t>法律不是离我们很远。
它保护我们，也提醒我们：</a:t>
            </a:r>
            <a:endParaRPr lang="en-US" sz="2800" b="0">
              <a:solidFill>
                <a:srgbClr val="FF7D7D"/>
              </a:solidFill>
              <a:latin typeface="微软雅黑" panose="020B0503020204020204" charset="-122"/>
            </a:endParaRPr>
          </a:p>
          <a:p>
            <a:pPr algn="l"/>
            <a:r>
              <a:rPr sz="2800">
                <a:solidFill>
                  <a:srgbClr val="FF7D7D"/>
                </a:solidFill>
                <a:latin typeface="微软雅黑" panose="020B0503020204020204" charset="-122"/>
                <a:sym typeface="+mn-ea"/>
              </a:rPr>
              <a:t>自由上网，要守规则。</a:t>
            </a:r>
            <a:endParaRPr lang="zh-CN" altLang="en-US" sz="2800">
              <a:solidFill>
                <a:srgbClr val="FF7D7D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48" name="爱设计-8"/>
          <p:cNvSpPr/>
          <p:nvPr/>
        </p:nvSpPr>
        <p:spPr>
          <a:xfrm>
            <a:off x="0" y="2721978"/>
            <a:ext cx="898605" cy="1797216"/>
          </a:xfrm>
          <a:custGeom>
            <a:avLst/>
            <a:gdLst>
              <a:gd name="connsiteX0" fmla="*/ 0 w 898605"/>
              <a:gd name="connsiteY0" fmla="*/ 0 h 1797216"/>
              <a:gd name="connsiteX1" fmla="*/ 898605 w 898605"/>
              <a:gd name="connsiteY1" fmla="*/ 898608 h 1797216"/>
              <a:gd name="connsiteX2" fmla="*/ 0 w 898605"/>
              <a:gd name="connsiteY2" fmla="*/ 1797216 h 179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8605" h="1797216">
                <a:moveTo>
                  <a:pt x="0" y="0"/>
                </a:moveTo>
                <a:cubicBezTo>
                  <a:pt x="496286" y="0"/>
                  <a:pt x="898605" y="402321"/>
                  <a:pt x="898605" y="898608"/>
                </a:cubicBezTo>
                <a:cubicBezTo>
                  <a:pt x="898605" y="1394895"/>
                  <a:pt x="496286" y="1797216"/>
                  <a:pt x="0" y="1797216"/>
                </a:cubicBezTo>
                <a:close/>
              </a:path>
            </a:pathLst>
          </a:custGeom>
          <a:solidFill>
            <a:srgbClr val="82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GB" sz="1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ounded Rectangle 105"/>
          <p:cNvSpPr/>
          <p:nvPr/>
        </p:nvSpPr>
        <p:spPr>
          <a:xfrm>
            <a:off x="337820" y="1423035"/>
            <a:ext cx="11516360" cy="4600575"/>
          </a:xfrm>
          <a:prstGeom prst="roundRect">
            <a:avLst>
              <a:gd name="adj" fmla="val 50000"/>
            </a:avLst>
          </a:prstGeom>
          <a:solidFill>
            <a:srgbClr val="820014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820014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7071360" y="4179570"/>
            <a:ext cx="3524885" cy="692150"/>
          </a:xfrm>
          <a:prstGeom prst="roundRect">
            <a:avLst/>
          </a:prstGeom>
          <a:noFill/>
          <a:ln w="38100">
            <a:solidFill>
              <a:srgbClr val="98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7071360" y="3132455"/>
            <a:ext cx="3524885" cy="692150"/>
          </a:xfrm>
          <a:prstGeom prst="roundRect">
            <a:avLst/>
          </a:prstGeom>
          <a:noFill/>
          <a:ln w="38100">
            <a:solidFill>
              <a:srgbClr val="98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7071360" y="2164080"/>
            <a:ext cx="3524885" cy="692150"/>
          </a:xfrm>
          <a:prstGeom prst="roundRect">
            <a:avLst/>
          </a:prstGeom>
          <a:noFill/>
          <a:ln w="38100">
            <a:solidFill>
              <a:srgbClr val="98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1485900" y="4179570"/>
            <a:ext cx="3524885" cy="692150"/>
          </a:xfrm>
          <a:prstGeom prst="roundRect">
            <a:avLst/>
          </a:prstGeom>
          <a:noFill/>
          <a:ln w="38100">
            <a:solidFill>
              <a:srgbClr val="98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1485900" y="3132455"/>
            <a:ext cx="3524885" cy="692150"/>
          </a:xfrm>
          <a:prstGeom prst="roundRect">
            <a:avLst/>
          </a:prstGeom>
          <a:noFill/>
          <a:ln w="38100">
            <a:solidFill>
              <a:srgbClr val="98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1485900" y="2164080"/>
            <a:ext cx="3524885" cy="692150"/>
          </a:xfrm>
          <a:prstGeom prst="roundRect">
            <a:avLst/>
          </a:prstGeom>
          <a:noFill/>
          <a:ln w="38100">
            <a:solidFill>
              <a:srgbClr val="98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空心弧 2"/>
          <p:cNvSpPr/>
          <p:nvPr/>
        </p:nvSpPr>
        <p:spPr>
          <a:xfrm rot="10800000">
            <a:off x="635" y="-1505585"/>
            <a:ext cx="2971800" cy="2971800"/>
          </a:xfrm>
          <a:prstGeom prst="blockArc">
            <a:avLst>
              <a:gd name="adj1" fmla="val 10800000"/>
              <a:gd name="adj2" fmla="val 0"/>
              <a:gd name="adj3" fmla="val 2630"/>
            </a:avLst>
          </a:prstGeom>
          <a:solidFill>
            <a:srgbClr val="82001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空心弧 3"/>
          <p:cNvSpPr/>
          <p:nvPr/>
        </p:nvSpPr>
        <p:spPr>
          <a:xfrm rot="10800000">
            <a:off x="193040" y="-1312545"/>
            <a:ext cx="2586355" cy="258635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FF7777">
              <a:alpha val="2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空心弧 4"/>
          <p:cNvSpPr/>
          <p:nvPr/>
        </p:nvSpPr>
        <p:spPr>
          <a:xfrm rot="10800000">
            <a:off x="622300" y="-880745"/>
            <a:ext cx="1721485" cy="1721485"/>
          </a:xfrm>
          <a:prstGeom prst="blockArc">
            <a:avLst>
              <a:gd name="adj1" fmla="val 10823948"/>
              <a:gd name="adj2" fmla="val 21576017"/>
              <a:gd name="adj3" fmla="val 11865"/>
            </a:avLst>
          </a:prstGeom>
          <a:solidFill>
            <a:srgbClr val="DFA797">
              <a:alpha val="2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82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D3A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128010" y="300990"/>
            <a:ext cx="7340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4A7A7"/>
                </a:solidFill>
              </a:rPr>
              <a:t>三不三要：今天带走的</a:t>
            </a:r>
            <a:r>
              <a:rPr lang="zh-CN" altLang="en-US" sz="3600">
                <a:solidFill>
                  <a:srgbClr val="F4A7A7"/>
                </a:solidFill>
              </a:rPr>
              <a:t>安全口诀</a:t>
            </a:r>
            <a:endParaRPr lang="zh-CN" altLang="en-US" sz="3600">
              <a:solidFill>
                <a:srgbClr val="F4A7A7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90113" y="946404"/>
            <a:ext cx="4673600" cy="419735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  <a:r>
              <a:rPr sz="2400">
                <a:solidFill>
                  <a:srgbClr val="FF7D7D"/>
                </a:solidFill>
                <a:latin typeface="微软雅黑" panose="020B0503020204020204" charset="-122"/>
                <a:sym typeface="+mn-ea"/>
              </a:rPr>
              <a:t>遇到拿不准的事，不逞强，找大人</a:t>
            </a:r>
            <a:endParaRPr sz="2400" b="0">
              <a:solidFill>
                <a:srgbClr val="FF7D7D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94105" y="1476375"/>
            <a:ext cx="3840480" cy="41148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ctr"/>
            <a:r>
              <a:rPr sz="2800" b="1">
                <a:solidFill>
                  <a:srgbClr val="D3A4A9"/>
                </a:solidFill>
                <a:latin typeface="微软雅黑" panose="020B0503020204020204" charset="-122"/>
              </a:rPr>
              <a:t>三不</a:t>
            </a:r>
            <a:endParaRPr sz="2800" b="1">
              <a:solidFill>
                <a:srgbClr val="D3A4A9"/>
              </a:solidFill>
              <a:latin typeface="微软雅黑" panose="020B0503020204020204" charset="-12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112635" y="1476375"/>
            <a:ext cx="3840480" cy="41148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ctr"/>
            <a:r>
              <a:rPr sz="2800" b="1">
                <a:solidFill>
                  <a:srgbClr val="D3A4A9"/>
                </a:solidFill>
                <a:latin typeface="微软雅黑" panose="020B0503020204020204" charset="-122"/>
              </a:rPr>
              <a:t>三要</a:t>
            </a:r>
            <a:endParaRPr sz="2800" b="1">
              <a:solidFill>
                <a:srgbClr val="D3A4A9"/>
              </a:solidFill>
              <a:latin typeface="微软雅黑" panose="020B0503020204020204" charset="-122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325880" y="2057400"/>
            <a:ext cx="3547745" cy="685800"/>
          </a:xfrm>
          <a:prstGeom prst="roundRect">
            <a:avLst/>
          </a:prstGeom>
          <a:solidFill>
            <a:srgbClr val="FAECEE"/>
          </a:solidFill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4" name="TextBox 63"/>
          <p:cNvSpPr txBox="1"/>
          <p:nvPr/>
        </p:nvSpPr>
        <p:spPr>
          <a:xfrm>
            <a:off x="1856296" y="2045208"/>
            <a:ext cx="398145" cy="666115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ctr"/>
            <a:r>
              <a:rPr sz="4000" b="1">
                <a:solidFill>
                  <a:srgbClr val="820014"/>
                </a:solidFill>
                <a:latin typeface="微软雅黑" panose="020B0503020204020204" charset="-122"/>
              </a:rPr>
              <a:t>×</a:t>
            </a:r>
            <a:endParaRPr sz="4000" b="1">
              <a:solidFill>
                <a:srgbClr val="820014"/>
              </a:solidFill>
              <a:latin typeface="微软雅黑" panose="020B0503020204020204" charset="-12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254377" y="2143125"/>
            <a:ext cx="1889125" cy="48133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  <a:r>
              <a:rPr sz="2800" b="1">
                <a:solidFill>
                  <a:srgbClr val="820014"/>
                </a:solidFill>
                <a:latin typeface="黑体" panose="02010609060101010101" charset="-122"/>
              </a:rPr>
              <a:t>不泄露隐私</a:t>
            </a:r>
            <a:endParaRPr sz="2800" b="1">
              <a:solidFill>
                <a:srgbClr val="820014"/>
              </a:solidFill>
              <a:latin typeface="黑体" panose="02010609060101010101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27048" y="2624328"/>
            <a:ext cx="3483864" cy="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</a:p>
        </p:txBody>
      </p:sp>
      <p:sp>
        <p:nvSpPr>
          <p:cNvPr id="67" name="Rounded Rectangle 66"/>
          <p:cNvSpPr/>
          <p:nvPr/>
        </p:nvSpPr>
        <p:spPr>
          <a:xfrm>
            <a:off x="1325880" y="3017520"/>
            <a:ext cx="3547745" cy="685800"/>
          </a:xfrm>
          <a:prstGeom prst="roundRect">
            <a:avLst/>
          </a:prstGeom>
          <a:solidFill>
            <a:srgbClr val="FAECEE"/>
          </a:solidFill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8" name="TextBox 67"/>
          <p:cNvSpPr txBox="1"/>
          <p:nvPr/>
        </p:nvSpPr>
        <p:spPr>
          <a:xfrm>
            <a:off x="1856296" y="3070733"/>
            <a:ext cx="398145" cy="666115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ctr"/>
            <a:r>
              <a:rPr sz="4000" b="1">
                <a:solidFill>
                  <a:srgbClr val="820014"/>
                </a:solidFill>
                <a:latin typeface="微软雅黑" panose="020B0503020204020204" charset="-122"/>
              </a:rPr>
              <a:t>×</a:t>
            </a:r>
            <a:endParaRPr sz="4000" b="1">
              <a:solidFill>
                <a:srgbClr val="820014"/>
              </a:solidFill>
              <a:latin typeface="微软雅黑" panose="020B0503020204020204" charset="-122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343912" y="3119755"/>
            <a:ext cx="1889125" cy="48133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  <a:r>
              <a:rPr sz="2800" b="1">
                <a:solidFill>
                  <a:srgbClr val="820014"/>
                </a:solidFill>
                <a:latin typeface="黑体" panose="02010609060101010101" charset="-122"/>
              </a:rPr>
              <a:t>不伤害别人</a:t>
            </a:r>
            <a:endParaRPr sz="2800" b="1">
              <a:solidFill>
                <a:srgbClr val="820014"/>
              </a:solidFill>
              <a:latin typeface="黑体" panose="02010609060101010101" charset="-122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27048" y="3584448"/>
            <a:ext cx="3483864" cy="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</a:p>
        </p:txBody>
      </p:sp>
      <p:sp>
        <p:nvSpPr>
          <p:cNvPr id="71" name="Rounded Rectangle 70"/>
          <p:cNvSpPr/>
          <p:nvPr/>
        </p:nvSpPr>
        <p:spPr>
          <a:xfrm>
            <a:off x="1325880" y="3977640"/>
            <a:ext cx="3547745" cy="685800"/>
          </a:xfrm>
          <a:prstGeom prst="roundRect">
            <a:avLst/>
          </a:prstGeom>
          <a:solidFill>
            <a:srgbClr val="FAECEE"/>
          </a:solidFill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2" name="TextBox 71"/>
          <p:cNvSpPr txBox="1"/>
          <p:nvPr/>
        </p:nvSpPr>
        <p:spPr>
          <a:xfrm>
            <a:off x="1856296" y="3977512"/>
            <a:ext cx="398145" cy="666115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ctr"/>
            <a:r>
              <a:rPr sz="4000" b="1">
                <a:solidFill>
                  <a:srgbClr val="820014"/>
                </a:solidFill>
                <a:latin typeface="微软雅黑" panose="020B0503020204020204" charset="-122"/>
              </a:rPr>
              <a:t>×</a:t>
            </a:r>
            <a:endParaRPr sz="4000" b="1">
              <a:solidFill>
                <a:srgbClr val="820014"/>
              </a:solidFill>
              <a:latin typeface="微软雅黑" panose="020B0503020204020204" charset="-12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343912" y="4056379"/>
            <a:ext cx="1889125" cy="48133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  <a:r>
              <a:rPr sz="2800" b="1">
                <a:solidFill>
                  <a:srgbClr val="820014"/>
                </a:solidFill>
                <a:latin typeface="黑体" panose="02010609060101010101" charset="-122"/>
              </a:rPr>
              <a:t>不相信骗局</a:t>
            </a:r>
            <a:endParaRPr sz="2800" b="1">
              <a:solidFill>
                <a:srgbClr val="820014"/>
              </a:solidFill>
              <a:latin typeface="黑体" panose="02010609060101010101" charset="-122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527048" y="4544567"/>
            <a:ext cx="3483864" cy="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</a:p>
        </p:txBody>
      </p:sp>
      <p:sp>
        <p:nvSpPr>
          <p:cNvPr id="75" name="Rounded Rectangle 74"/>
          <p:cNvSpPr/>
          <p:nvPr/>
        </p:nvSpPr>
        <p:spPr>
          <a:xfrm>
            <a:off x="7216140" y="2049145"/>
            <a:ext cx="3581400" cy="685800"/>
          </a:xfrm>
          <a:prstGeom prst="roundRect">
            <a:avLst/>
          </a:prstGeom>
          <a:solidFill>
            <a:srgbClr val="EBF8EF"/>
          </a:solidFill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6" name="TextBox 75"/>
          <p:cNvSpPr txBox="1"/>
          <p:nvPr/>
        </p:nvSpPr>
        <p:spPr>
          <a:xfrm>
            <a:off x="7739253" y="2051558"/>
            <a:ext cx="612140" cy="666115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ctr"/>
            <a:r>
              <a:rPr sz="4000" b="1">
                <a:solidFill>
                  <a:srgbClr val="820014"/>
                </a:solidFill>
                <a:latin typeface="微软雅黑" panose="020B0503020204020204" charset="-122"/>
              </a:rPr>
              <a:t>✓</a:t>
            </a:r>
            <a:endParaRPr sz="4000" b="1">
              <a:solidFill>
                <a:srgbClr val="820014"/>
              </a:solidFill>
              <a:latin typeface="微软雅黑" panose="020B0503020204020204" charset="-122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284337" y="2134870"/>
            <a:ext cx="1889125" cy="48133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  <a:r>
              <a:rPr sz="2800" b="1">
                <a:solidFill>
                  <a:srgbClr val="820014"/>
                </a:solidFill>
                <a:latin typeface="黑体" panose="02010609060101010101" charset="-122"/>
              </a:rPr>
              <a:t>要文明表达</a:t>
            </a:r>
            <a:endParaRPr sz="2800" b="1">
              <a:solidFill>
                <a:srgbClr val="820014"/>
              </a:solidFill>
              <a:latin typeface="黑体" panose="02010609060101010101" charset="-122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112508" y="2616073"/>
            <a:ext cx="3483864" cy="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</a:p>
        </p:txBody>
      </p:sp>
      <p:sp>
        <p:nvSpPr>
          <p:cNvPr id="79" name="Rounded Rectangle 78"/>
          <p:cNvSpPr/>
          <p:nvPr/>
        </p:nvSpPr>
        <p:spPr>
          <a:xfrm>
            <a:off x="7216140" y="3009265"/>
            <a:ext cx="3581400" cy="685800"/>
          </a:xfrm>
          <a:prstGeom prst="roundRect">
            <a:avLst/>
          </a:prstGeom>
          <a:solidFill>
            <a:srgbClr val="EBF8EF"/>
          </a:solidFill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0" name="TextBox 79"/>
          <p:cNvSpPr txBox="1"/>
          <p:nvPr/>
        </p:nvSpPr>
        <p:spPr>
          <a:xfrm>
            <a:off x="7671943" y="3033903"/>
            <a:ext cx="612140" cy="666115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ctr"/>
            <a:r>
              <a:rPr sz="4000" b="1">
                <a:solidFill>
                  <a:srgbClr val="820014"/>
                </a:solidFill>
                <a:latin typeface="微软雅黑" panose="020B0503020204020204" charset="-122"/>
              </a:rPr>
              <a:t>✓</a:t>
            </a:r>
            <a:endParaRPr sz="4000" b="1">
              <a:solidFill>
                <a:srgbClr val="820014"/>
              </a:solidFill>
              <a:latin typeface="微软雅黑" panose="020B0503020204020204" charset="-122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284337" y="3102610"/>
            <a:ext cx="1889125" cy="48133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  <a:r>
              <a:rPr sz="2800" b="1">
                <a:solidFill>
                  <a:srgbClr val="820014"/>
                </a:solidFill>
                <a:latin typeface="黑体" panose="02010609060101010101" charset="-122"/>
              </a:rPr>
              <a:t>要学会求助</a:t>
            </a:r>
            <a:endParaRPr sz="2800" b="1">
              <a:solidFill>
                <a:srgbClr val="820014"/>
              </a:solidFill>
              <a:latin typeface="黑体" panose="02010609060101010101" charset="-122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112508" y="3576193"/>
            <a:ext cx="3483864" cy="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</a:p>
        </p:txBody>
      </p:sp>
      <p:sp>
        <p:nvSpPr>
          <p:cNvPr id="83" name="Rounded Rectangle 82"/>
          <p:cNvSpPr/>
          <p:nvPr/>
        </p:nvSpPr>
        <p:spPr>
          <a:xfrm>
            <a:off x="7216140" y="3969385"/>
            <a:ext cx="3581400" cy="685800"/>
          </a:xfrm>
          <a:prstGeom prst="roundRect">
            <a:avLst/>
          </a:prstGeom>
          <a:solidFill>
            <a:srgbClr val="EBF8EF"/>
          </a:solidFill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4" name="TextBox 83"/>
          <p:cNvSpPr txBox="1"/>
          <p:nvPr/>
        </p:nvSpPr>
        <p:spPr>
          <a:xfrm>
            <a:off x="7671943" y="3999102"/>
            <a:ext cx="612140" cy="666115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ctr"/>
            <a:r>
              <a:rPr sz="4000" b="1">
                <a:solidFill>
                  <a:srgbClr val="820014"/>
                </a:solidFill>
                <a:latin typeface="微软雅黑" panose="020B0503020204020204" charset="-122"/>
              </a:rPr>
              <a:t>✓</a:t>
            </a:r>
            <a:endParaRPr sz="4000" b="1">
              <a:solidFill>
                <a:srgbClr val="820014"/>
              </a:solidFill>
              <a:latin typeface="微软雅黑" panose="020B0503020204020204" charset="-122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284337" y="4088129"/>
            <a:ext cx="1889125" cy="48133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  <a:r>
              <a:rPr sz="2800" b="1">
                <a:solidFill>
                  <a:srgbClr val="820014"/>
                </a:solidFill>
                <a:latin typeface="黑体" panose="02010609060101010101" charset="-122"/>
              </a:rPr>
              <a:t>要遵守规则</a:t>
            </a:r>
            <a:endParaRPr sz="2800" b="1">
              <a:solidFill>
                <a:srgbClr val="820014"/>
              </a:solidFill>
              <a:latin typeface="黑体" panose="02010609060101010101" charset="-122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112508" y="4536312"/>
            <a:ext cx="3483864" cy="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</a:p>
        </p:txBody>
      </p:sp>
      <p:sp>
        <p:nvSpPr>
          <p:cNvPr id="87" name="TextBox 86"/>
          <p:cNvSpPr txBox="1"/>
          <p:nvPr/>
        </p:nvSpPr>
        <p:spPr>
          <a:xfrm>
            <a:off x="2343785" y="5074920"/>
            <a:ext cx="7473315" cy="789305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2400" b="1">
                <a:solidFill>
                  <a:srgbClr val="FF7D7D"/>
                </a:solidFill>
                <a:latin typeface="微软雅黑" panose="020B0503020204020204" charset="-122"/>
              </a:rPr>
              <a:t>安全口诀：验证码，不出口；陌生链，不乱走；网上说话要礼貌；遇到危险找大人。</a:t>
            </a:r>
            <a:endParaRPr sz="2400" b="1">
              <a:solidFill>
                <a:srgbClr val="FF7D7D"/>
              </a:solidFill>
              <a:latin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流程图: 决策 26"/>
          <p:cNvSpPr/>
          <p:nvPr/>
        </p:nvSpPr>
        <p:spPr>
          <a:xfrm rot="10800000">
            <a:off x="9879330" y="4145915"/>
            <a:ext cx="1303655" cy="1303655"/>
          </a:xfrm>
          <a:prstGeom prst="flowChartDecision">
            <a:avLst/>
          </a:prstGeom>
          <a:noFill/>
          <a:ln w="69850">
            <a:solidFill>
              <a:srgbClr val="FF7D7D">
                <a:alpha val="29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流程图: 决策 27"/>
          <p:cNvSpPr/>
          <p:nvPr/>
        </p:nvSpPr>
        <p:spPr>
          <a:xfrm rot="10800000">
            <a:off x="10057765" y="4780915"/>
            <a:ext cx="1667510" cy="1667510"/>
          </a:xfrm>
          <a:prstGeom prst="flowChartDecision">
            <a:avLst/>
          </a:prstGeom>
          <a:noFill/>
          <a:ln w="69850">
            <a:solidFill>
              <a:srgbClr val="FF7D7D">
                <a:alpha val="42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流程图: 决策 25"/>
          <p:cNvSpPr/>
          <p:nvPr/>
        </p:nvSpPr>
        <p:spPr>
          <a:xfrm rot="10800000">
            <a:off x="8804910" y="4556760"/>
            <a:ext cx="1667510" cy="1667510"/>
          </a:xfrm>
          <a:prstGeom prst="flowChartDecision">
            <a:avLst/>
          </a:prstGeom>
          <a:noFill/>
          <a:ln w="69850">
            <a:solidFill>
              <a:schemeClr val="accent4">
                <a:alpha val="66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流程图: 决策 28"/>
          <p:cNvSpPr/>
          <p:nvPr/>
        </p:nvSpPr>
        <p:spPr>
          <a:xfrm rot="10800000">
            <a:off x="8804910" y="3528060"/>
            <a:ext cx="2920365" cy="2920365"/>
          </a:xfrm>
          <a:prstGeom prst="flowChartDecision">
            <a:avLst/>
          </a:prstGeom>
          <a:noFill/>
          <a:ln w="69850">
            <a:solidFill>
              <a:srgbClr val="82001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流程图: 决策 15"/>
          <p:cNvSpPr/>
          <p:nvPr/>
        </p:nvSpPr>
        <p:spPr>
          <a:xfrm>
            <a:off x="1858010" y="457835"/>
            <a:ext cx="1667510" cy="1667510"/>
          </a:xfrm>
          <a:prstGeom prst="flowChartDecision">
            <a:avLst/>
          </a:prstGeom>
          <a:noFill/>
          <a:ln w="69850">
            <a:solidFill>
              <a:schemeClr val="accent4">
                <a:alpha val="66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流程图: 决策 14"/>
          <p:cNvSpPr/>
          <p:nvPr/>
        </p:nvSpPr>
        <p:spPr>
          <a:xfrm>
            <a:off x="1147445" y="1232535"/>
            <a:ext cx="1303655" cy="1303655"/>
          </a:xfrm>
          <a:prstGeom prst="flowChartDecision">
            <a:avLst/>
          </a:prstGeom>
          <a:noFill/>
          <a:ln w="69850">
            <a:solidFill>
              <a:srgbClr val="FF7D7D">
                <a:alpha val="29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流程图: 决策 6"/>
          <p:cNvSpPr/>
          <p:nvPr/>
        </p:nvSpPr>
        <p:spPr>
          <a:xfrm>
            <a:off x="605155" y="233680"/>
            <a:ext cx="1667510" cy="1667510"/>
          </a:xfrm>
          <a:prstGeom prst="flowChartDecision">
            <a:avLst/>
          </a:prstGeom>
          <a:noFill/>
          <a:ln w="69850">
            <a:solidFill>
              <a:srgbClr val="FF7D7D">
                <a:alpha val="42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流程图: 决策 5"/>
          <p:cNvSpPr/>
          <p:nvPr/>
        </p:nvSpPr>
        <p:spPr>
          <a:xfrm>
            <a:off x="605155" y="233680"/>
            <a:ext cx="2920365" cy="2920365"/>
          </a:xfrm>
          <a:prstGeom prst="flowChartDecision">
            <a:avLst/>
          </a:prstGeom>
          <a:noFill/>
          <a:ln w="69850">
            <a:solidFill>
              <a:srgbClr val="82001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82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D3A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27048" y="2624328"/>
            <a:ext cx="3483864" cy="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</a:p>
        </p:txBody>
      </p:sp>
      <p:sp>
        <p:nvSpPr>
          <p:cNvPr id="70" name="TextBox 69"/>
          <p:cNvSpPr txBox="1"/>
          <p:nvPr/>
        </p:nvSpPr>
        <p:spPr>
          <a:xfrm>
            <a:off x="1527048" y="3584448"/>
            <a:ext cx="3483864" cy="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</a:p>
        </p:txBody>
      </p:sp>
      <p:sp>
        <p:nvSpPr>
          <p:cNvPr id="74" name="TextBox 73"/>
          <p:cNvSpPr txBox="1"/>
          <p:nvPr/>
        </p:nvSpPr>
        <p:spPr>
          <a:xfrm>
            <a:off x="1527048" y="4544567"/>
            <a:ext cx="3483864" cy="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</a:p>
        </p:txBody>
      </p:sp>
      <p:sp>
        <p:nvSpPr>
          <p:cNvPr id="78" name="TextBox 77"/>
          <p:cNvSpPr txBox="1"/>
          <p:nvPr/>
        </p:nvSpPr>
        <p:spPr>
          <a:xfrm>
            <a:off x="7112508" y="2616073"/>
            <a:ext cx="3483864" cy="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</a:p>
        </p:txBody>
      </p:sp>
      <p:sp>
        <p:nvSpPr>
          <p:cNvPr id="82" name="TextBox 81"/>
          <p:cNvSpPr txBox="1"/>
          <p:nvPr/>
        </p:nvSpPr>
        <p:spPr>
          <a:xfrm>
            <a:off x="7112508" y="3576193"/>
            <a:ext cx="3483864" cy="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</a:p>
        </p:txBody>
      </p:sp>
      <p:sp>
        <p:nvSpPr>
          <p:cNvPr id="86" name="TextBox 85"/>
          <p:cNvSpPr txBox="1"/>
          <p:nvPr/>
        </p:nvSpPr>
        <p:spPr>
          <a:xfrm>
            <a:off x="7112508" y="4536312"/>
            <a:ext cx="3483864" cy="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0525" y="1063625"/>
            <a:ext cx="8870315" cy="4425315"/>
          </a:xfrm>
          <a:prstGeom prst="rect">
            <a:avLst/>
          </a:prstGeom>
        </p:spPr>
      </p:pic>
      <p:sp>
        <p:nvSpPr>
          <p:cNvPr id="17" name="流程图: 决策 16"/>
          <p:cNvSpPr/>
          <p:nvPr/>
        </p:nvSpPr>
        <p:spPr>
          <a:xfrm>
            <a:off x="2620645" y="376555"/>
            <a:ext cx="1101090" cy="1101090"/>
          </a:xfrm>
          <a:prstGeom prst="flowChartDecision">
            <a:avLst/>
          </a:prstGeom>
          <a:noFill/>
          <a:ln w="69850">
            <a:solidFill>
              <a:srgbClr val="FF7D7D">
                <a:alpha val="29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流程图: 决策 13"/>
          <p:cNvSpPr/>
          <p:nvPr/>
        </p:nvSpPr>
        <p:spPr>
          <a:xfrm>
            <a:off x="884555" y="2125345"/>
            <a:ext cx="1303655" cy="1303655"/>
          </a:xfrm>
          <a:prstGeom prst="flowChartDecision">
            <a:avLst/>
          </a:prstGeom>
          <a:noFill/>
          <a:ln w="69850">
            <a:solidFill>
              <a:srgbClr val="FF7D7D">
                <a:alpha val="29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流程图: 决策 17"/>
          <p:cNvSpPr/>
          <p:nvPr/>
        </p:nvSpPr>
        <p:spPr>
          <a:xfrm>
            <a:off x="3357245" y="538480"/>
            <a:ext cx="777240" cy="777240"/>
          </a:xfrm>
          <a:prstGeom prst="flowChartDecision">
            <a:avLst/>
          </a:prstGeom>
          <a:noFill/>
          <a:ln w="69850">
            <a:solidFill>
              <a:srgbClr val="FF7D7D">
                <a:alpha val="29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流程图: 决策 20"/>
          <p:cNvSpPr/>
          <p:nvPr/>
        </p:nvSpPr>
        <p:spPr>
          <a:xfrm>
            <a:off x="1147445" y="2946400"/>
            <a:ext cx="777240" cy="777240"/>
          </a:xfrm>
          <a:prstGeom prst="flowChartDecision">
            <a:avLst/>
          </a:prstGeom>
          <a:noFill/>
          <a:ln w="69850">
            <a:solidFill>
              <a:srgbClr val="FF7D7D">
                <a:alpha val="29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流程图: 决策 21"/>
          <p:cNvSpPr/>
          <p:nvPr/>
        </p:nvSpPr>
        <p:spPr>
          <a:xfrm>
            <a:off x="3933190" y="690880"/>
            <a:ext cx="472440" cy="472440"/>
          </a:xfrm>
          <a:prstGeom prst="flowChartDecision">
            <a:avLst/>
          </a:prstGeom>
          <a:noFill/>
          <a:ln w="69850">
            <a:solidFill>
              <a:srgbClr val="FF7D7D">
                <a:alpha val="29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流程图: 决策 22"/>
          <p:cNvSpPr/>
          <p:nvPr/>
        </p:nvSpPr>
        <p:spPr>
          <a:xfrm>
            <a:off x="1299845" y="3576320"/>
            <a:ext cx="472440" cy="472440"/>
          </a:xfrm>
          <a:prstGeom prst="flowChartDecision">
            <a:avLst/>
          </a:prstGeom>
          <a:noFill/>
          <a:ln w="69850">
            <a:solidFill>
              <a:srgbClr val="FF7D7D">
                <a:alpha val="29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TextBox 65"/>
          <p:cNvSpPr txBox="1"/>
          <p:nvPr/>
        </p:nvSpPr>
        <p:spPr>
          <a:xfrm rot="10800000">
            <a:off x="7319645" y="4057650"/>
            <a:ext cx="3483610" cy="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</a:p>
        </p:txBody>
      </p:sp>
      <p:sp>
        <p:nvSpPr>
          <p:cNvPr id="31" name="TextBox 69"/>
          <p:cNvSpPr txBox="1"/>
          <p:nvPr/>
        </p:nvSpPr>
        <p:spPr>
          <a:xfrm rot="10800000">
            <a:off x="7319645" y="3097530"/>
            <a:ext cx="3483610" cy="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</a:p>
        </p:txBody>
      </p:sp>
      <p:sp>
        <p:nvSpPr>
          <p:cNvPr id="32" name="TextBox 73"/>
          <p:cNvSpPr txBox="1"/>
          <p:nvPr/>
        </p:nvSpPr>
        <p:spPr>
          <a:xfrm rot="10800000">
            <a:off x="7319645" y="2137410"/>
            <a:ext cx="3483610" cy="0"/>
          </a:xfrm>
          <a:prstGeom prst="rect">
            <a:avLst/>
          </a:prstGeom>
          <a:noFill/>
        </p:spPr>
        <p:txBody>
          <a:bodyPr wrap="none" lIns="50800" tIns="25400" rIns="50800" bIns="25400" anchor="t">
            <a:spAutoFit/>
          </a:bodyPr>
          <a:lstStyle/>
          <a:p>
            <a:pPr algn="l"/>
          </a:p>
        </p:txBody>
      </p:sp>
      <p:sp>
        <p:nvSpPr>
          <p:cNvPr id="33" name="流程图: 决策 32"/>
          <p:cNvSpPr/>
          <p:nvPr/>
        </p:nvSpPr>
        <p:spPr>
          <a:xfrm rot="10800000">
            <a:off x="8608695" y="5204460"/>
            <a:ext cx="1101090" cy="1101090"/>
          </a:xfrm>
          <a:prstGeom prst="flowChartDecision">
            <a:avLst/>
          </a:prstGeom>
          <a:noFill/>
          <a:ln w="69850">
            <a:solidFill>
              <a:srgbClr val="FF7D7D">
                <a:alpha val="29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流程图: 决策 33"/>
          <p:cNvSpPr/>
          <p:nvPr/>
        </p:nvSpPr>
        <p:spPr>
          <a:xfrm rot="10800000">
            <a:off x="10142220" y="3253105"/>
            <a:ext cx="1303655" cy="1303655"/>
          </a:xfrm>
          <a:prstGeom prst="flowChartDecision">
            <a:avLst/>
          </a:prstGeom>
          <a:noFill/>
          <a:ln w="69850">
            <a:solidFill>
              <a:srgbClr val="FF7D7D">
                <a:alpha val="29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流程图: 决策 34"/>
          <p:cNvSpPr/>
          <p:nvPr/>
        </p:nvSpPr>
        <p:spPr>
          <a:xfrm rot="10800000">
            <a:off x="8195945" y="5366385"/>
            <a:ext cx="777240" cy="777240"/>
          </a:xfrm>
          <a:prstGeom prst="flowChartDecision">
            <a:avLst/>
          </a:prstGeom>
          <a:noFill/>
          <a:ln w="69850">
            <a:solidFill>
              <a:srgbClr val="FF7D7D">
                <a:alpha val="29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流程图: 决策 35"/>
          <p:cNvSpPr/>
          <p:nvPr/>
        </p:nvSpPr>
        <p:spPr>
          <a:xfrm rot="10800000">
            <a:off x="10405745" y="2958465"/>
            <a:ext cx="777240" cy="777240"/>
          </a:xfrm>
          <a:prstGeom prst="flowChartDecision">
            <a:avLst/>
          </a:prstGeom>
          <a:noFill/>
          <a:ln w="69850">
            <a:solidFill>
              <a:srgbClr val="FF7D7D">
                <a:alpha val="29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流程图: 决策 37"/>
          <p:cNvSpPr/>
          <p:nvPr/>
        </p:nvSpPr>
        <p:spPr>
          <a:xfrm rot="10800000">
            <a:off x="7924800" y="5518785"/>
            <a:ext cx="472440" cy="472440"/>
          </a:xfrm>
          <a:prstGeom prst="flowChartDecision">
            <a:avLst/>
          </a:prstGeom>
          <a:noFill/>
          <a:ln w="69850">
            <a:solidFill>
              <a:srgbClr val="FF7D7D">
                <a:alpha val="29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流程图: 决策 38"/>
          <p:cNvSpPr/>
          <p:nvPr/>
        </p:nvSpPr>
        <p:spPr>
          <a:xfrm rot="10800000">
            <a:off x="10558145" y="2633345"/>
            <a:ext cx="472440" cy="472440"/>
          </a:xfrm>
          <a:prstGeom prst="flowChartDecision">
            <a:avLst/>
          </a:prstGeom>
          <a:noFill/>
          <a:ln w="69850">
            <a:solidFill>
              <a:srgbClr val="FF7D7D">
                <a:alpha val="29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/>
          <p:nvPr/>
        </p:nvPicPr>
        <p:blipFill>
          <a:blip r:embed="rId1"/>
          <a:srcRect t="8366" r="3412"/>
          <a:stretch>
            <a:fillRect/>
          </a:stretch>
        </p:blipFill>
        <p:spPr>
          <a:xfrm flipH="1">
            <a:off x="8244840" y="0"/>
            <a:ext cx="3947160" cy="685800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6155055" y="635"/>
            <a:ext cx="6036945" cy="685736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1000">
                <a:schemeClr val="tx1">
                  <a:lumMod val="0"/>
                  <a:alpha val="0"/>
                </a:schemeClr>
              </a:gs>
              <a:gs pos="34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315" name="爱设计-2"/>
          <p:cNvCxnSpPr/>
          <p:nvPr/>
        </p:nvCxnSpPr>
        <p:spPr>
          <a:xfrm>
            <a:off x="399239" y="584064"/>
            <a:ext cx="11393521" cy="0"/>
          </a:xfrm>
          <a:prstGeom prst="line">
            <a:avLst/>
          </a:prstGeom>
          <a:ln w="19050">
            <a:solidFill>
              <a:schemeClr val="accent3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8" name="爱设计-3"/>
          <p:cNvGrpSpPr/>
          <p:nvPr/>
        </p:nvGrpSpPr>
        <p:grpSpPr>
          <a:xfrm>
            <a:off x="352964" y="280469"/>
            <a:ext cx="770728" cy="275590"/>
            <a:chOff x="573744" y="280469"/>
            <a:chExt cx="770728" cy="275590"/>
          </a:xfrm>
        </p:grpSpPr>
        <p:sp>
          <p:nvSpPr>
            <p:cNvPr id="1316" name="爱设计-3-1"/>
            <p:cNvSpPr txBox="1"/>
            <p:nvPr/>
          </p:nvSpPr>
          <p:spPr>
            <a:xfrm>
              <a:off x="573744" y="280469"/>
              <a:ext cx="645456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95000"/>
                    </a:schemeClr>
                  </a:solidFill>
                  <a:latin typeface="OPPOSans H" panose="00020600040101010101" pitchFamily="18" charset="-122"/>
                  <a:ea typeface="OPPOSans H" panose="00020600040101010101" pitchFamily="18" charset="-122"/>
                  <a:cs typeface="OPPOSans H" panose="00020600040101010101" pitchFamily="18" charset="-122"/>
                </a:rPr>
                <a:t>2026</a:t>
              </a:r>
              <a:endParaRPr lang="zh-CN" altLang="en-US" sz="1200" dirty="0">
                <a:solidFill>
                  <a:schemeClr val="bg1">
                    <a:lumMod val="95000"/>
                  </a:schemeClr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endParaRPr>
            </a:p>
          </p:txBody>
        </p:sp>
        <p:sp>
          <p:nvSpPr>
            <p:cNvPr id="1317" name="爱设计-3-2"/>
            <p:cNvSpPr/>
            <p:nvPr/>
          </p:nvSpPr>
          <p:spPr>
            <a:xfrm rot="5400000">
              <a:off x="1209178" y="356097"/>
              <a:ext cx="145315" cy="125272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22" name="爱设计-4"/>
          <p:cNvGrpSpPr/>
          <p:nvPr/>
        </p:nvGrpSpPr>
        <p:grpSpPr>
          <a:xfrm>
            <a:off x="11144250" y="280469"/>
            <a:ext cx="749300" cy="275590"/>
            <a:chOff x="10756900" y="280469"/>
            <a:chExt cx="749300" cy="275590"/>
          </a:xfrm>
        </p:grpSpPr>
        <p:sp>
          <p:nvSpPr>
            <p:cNvPr id="1320" name="爱设计-4-1"/>
            <p:cNvSpPr txBox="1"/>
            <p:nvPr/>
          </p:nvSpPr>
          <p:spPr>
            <a:xfrm>
              <a:off x="10860744" y="280469"/>
              <a:ext cx="645456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95000"/>
                    </a:schemeClr>
                  </a:solidFill>
                  <a:latin typeface="OPPOSans H" panose="00020600040101010101" pitchFamily="18" charset="-122"/>
                  <a:ea typeface="OPPOSans H" panose="00020600040101010101" pitchFamily="18" charset="-122"/>
                  <a:cs typeface="OPPOSans H" panose="00020600040101010101" pitchFamily="18" charset="-122"/>
                </a:rPr>
                <a:t>2026</a:t>
              </a:r>
              <a:endParaRPr lang="zh-CN" altLang="en-US" sz="1200" dirty="0">
                <a:solidFill>
                  <a:schemeClr val="bg1">
                    <a:lumMod val="95000"/>
                  </a:schemeClr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endParaRPr>
            </a:p>
          </p:txBody>
        </p:sp>
        <p:sp>
          <p:nvSpPr>
            <p:cNvPr id="1321" name="爱设计-4-2"/>
            <p:cNvSpPr/>
            <p:nvPr/>
          </p:nvSpPr>
          <p:spPr>
            <a:xfrm rot="5400000">
              <a:off x="10746878" y="356098"/>
              <a:ext cx="145315" cy="125272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爱设计-12"/>
          <p:cNvSpPr txBox="1"/>
          <p:nvPr/>
        </p:nvSpPr>
        <p:spPr>
          <a:xfrm>
            <a:off x="4202430" y="2700655"/>
            <a:ext cx="6764655" cy="2528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5280" dirty="0">
                <a:solidFill>
                  <a:schemeClr val="accent3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AI </a:t>
            </a:r>
            <a:r>
              <a:rPr lang="zh-CN" altLang="en-US" sz="5280" dirty="0">
                <a:solidFill>
                  <a:schemeClr val="accent3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是工具，</a:t>
            </a:r>
            <a:r>
              <a:rPr lang="zh-CN" altLang="en-US" sz="528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不是</a:t>
            </a:r>
            <a:r>
              <a:rPr lang="zh-CN" altLang="en-US" sz="5280" dirty="0">
                <a:solidFill>
                  <a:schemeClr val="accent3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大脑</a:t>
            </a:r>
            <a:endParaRPr lang="zh-CN" altLang="en-US" sz="5280" dirty="0">
              <a:solidFill>
                <a:schemeClr val="accent3"/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  <a:p>
            <a:pPr algn="l"/>
            <a:r>
              <a:rPr lang="zh-CN" altLang="en-US" sz="5280" dirty="0">
                <a:solidFill>
                  <a:schemeClr val="accent3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数字世界很精彩，安全带你</a:t>
            </a:r>
            <a:r>
              <a:rPr lang="zh-CN" altLang="en-US" sz="528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玩得更久</a:t>
            </a:r>
            <a:endParaRPr lang="zh-CN" altLang="en-US" sz="5280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2" name="爱设计-1-1"/>
          <p:cNvSpPr/>
          <p:nvPr/>
        </p:nvSpPr>
        <p:spPr>
          <a:xfrm>
            <a:off x="6013450" y="6324600"/>
            <a:ext cx="617855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爱设计-1-2"/>
          <p:cNvSpPr/>
          <p:nvPr/>
        </p:nvSpPr>
        <p:spPr>
          <a:xfrm>
            <a:off x="0" y="6324600"/>
            <a:ext cx="5914390" cy="53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爱设计-7"/>
          <p:cNvSpPr/>
          <p:nvPr/>
        </p:nvSpPr>
        <p:spPr>
          <a:xfrm>
            <a:off x="2149157" y="6424801"/>
            <a:ext cx="1360487" cy="332997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" name="爱设计-8"/>
          <p:cNvSpPr txBox="1"/>
          <p:nvPr/>
        </p:nvSpPr>
        <p:spPr>
          <a:xfrm>
            <a:off x="3620135" y="6461125"/>
            <a:ext cx="220726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</a:rPr>
              <a:t>AI EXPLORATION &amp; SECURITY</a:t>
            </a:r>
            <a:endParaRPr altLang="en-GB" sz="1400" dirty="0">
              <a:solidFill>
                <a:schemeClr val="tx1">
                  <a:lumMod val="85000"/>
                  <a:lumOff val="15000"/>
                </a:schemeClr>
              </a:solidFill>
              <a:latin typeface="Bernard MT Condensed" panose="02050806060905020404" charset="0"/>
              <a:ea typeface="OPPOSans H" panose="00020600040101010101" pitchFamily="18" charset="-122"/>
              <a:cs typeface="Bernard MT Condensed" panose="02050806060905020404" charset="0"/>
            </a:endParaRPr>
          </a:p>
        </p:txBody>
      </p:sp>
      <p:sp>
        <p:nvSpPr>
          <p:cNvPr id="12" name="爱设计-9"/>
          <p:cNvSpPr txBox="1"/>
          <p:nvPr/>
        </p:nvSpPr>
        <p:spPr>
          <a:xfrm>
            <a:off x="6014085" y="6448425"/>
            <a:ext cx="6177915" cy="28448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</a:rPr>
              <a:t>Zhejiang University.Harbin Institute of Technology, Shenzhen.Renmin University of China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Bernard MT Condensed" panose="02050806060905020404" charset="0"/>
              <a:ea typeface="OPPOSans H" panose="00020600040101010101" pitchFamily="18" charset="-122"/>
              <a:cs typeface="Bernard MT Condensed" panose="02050806060905020404" charset="0"/>
            </a:endParaRPr>
          </a:p>
        </p:txBody>
      </p:sp>
      <p:grpSp>
        <p:nvGrpSpPr>
          <p:cNvPr id="8" name="爱设计-9"/>
          <p:cNvGrpSpPr/>
          <p:nvPr/>
        </p:nvGrpSpPr>
        <p:grpSpPr>
          <a:xfrm flipH="1">
            <a:off x="0" y="-144145"/>
            <a:ext cx="5020945" cy="7002145"/>
            <a:chOff x="7175500" y="-137844"/>
            <a:chExt cx="5016500" cy="6995844"/>
          </a:xfrm>
        </p:grpSpPr>
        <p:sp>
          <p:nvSpPr>
            <p:cNvPr id="4" name="爱设计-9-1"/>
            <p:cNvSpPr/>
            <p:nvPr/>
          </p:nvSpPr>
          <p:spPr>
            <a:xfrm>
              <a:off x="8071917" y="5230967"/>
              <a:ext cx="743643" cy="763433"/>
            </a:xfrm>
            <a:custGeom>
              <a:avLst/>
              <a:gdLst>
                <a:gd name="connsiteX0" fmla="*/ 4295775 w 4295775"/>
                <a:gd name="connsiteY0" fmla="*/ 2177520 h 4410093"/>
                <a:gd name="connsiteX1" fmla="*/ 2413254 w 4295775"/>
                <a:gd name="connsiteY1" fmla="*/ 2532926 h 4410093"/>
                <a:gd name="connsiteX2" fmla="*/ 2147888 w 4295775"/>
                <a:gd name="connsiteY2" fmla="*/ 4410094 h 4410093"/>
                <a:gd name="connsiteX3" fmla="*/ 1882521 w 4295775"/>
                <a:gd name="connsiteY3" fmla="*/ 2532926 h 4410093"/>
                <a:gd name="connsiteX4" fmla="*/ 0 w 4295775"/>
                <a:gd name="connsiteY4" fmla="*/ 2177520 h 4410093"/>
                <a:gd name="connsiteX5" fmla="*/ 1777365 w 4295775"/>
                <a:gd name="connsiteY5" fmla="*/ 1907200 h 4410093"/>
                <a:gd name="connsiteX6" fmla="*/ 2147888 w 4295775"/>
                <a:gd name="connsiteY6" fmla="*/ 0 h 4410093"/>
                <a:gd name="connsiteX7" fmla="*/ 2518410 w 4295775"/>
                <a:gd name="connsiteY7" fmla="*/ 1907200 h 4410093"/>
                <a:gd name="connsiteX8" fmla="*/ 4295775 w 4295775"/>
                <a:gd name="connsiteY8" fmla="*/ 2177520 h 441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95775" h="4410093">
                  <a:moveTo>
                    <a:pt x="4295775" y="2177520"/>
                  </a:moveTo>
                  <a:cubicBezTo>
                    <a:pt x="2958942" y="2177520"/>
                    <a:pt x="2578417" y="2317680"/>
                    <a:pt x="2413254" y="2532926"/>
                  </a:cubicBezTo>
                  <a:cubicBezTo>
                    <a:pt x="2182940" y="2863311"/>
                    <a:pt x="2152936" y="3719294"/>
                    <a:pt x="2147888" y="4410094"/>
                  </a:cubicBezTo>
                  <a:cubicBezTo>
                    <a:pt x="2142839" y="3719294"/>
                    <a:pt x="2112835" y="2863311"/>
                    <a:pt x="1882521" y="2532926"/>
                  </a:cubicBezTo>
                  <a:cubicBezTo>
                    <a:pt x="1717263" y="2317661"/>
                    <a:pt x="1336834" y="2177520"/>
                    <a:pt x="0" y="2177520"/>
                  </a:cubicBezTo>
                  <a:cubicBezTo>
                    <a:pt x="1326738" y="2177520"/>
                    <a:pt x="1597153" y="2067392"/>
                    <a:pt x="1777365" y="1907200"/>
                  </a:cubicBezTo>
                  <a:cubicBezTo>
                    <a:pt x="1957578" y="1747009"/>
                    <a:pt x="2147888" y="1571815"/>
                    <a:pt x="2147888" y="0"/>
                  </a:cubicBezTo>
                  <a:cubicBezTo>
                    <a:pt x="2147888" y="1571815"/>
                    <a:pt x="2338102" y="1747019"/>
                    <a:pt x="2518410" y="1907200"/>
                  </a:cubicBezTo>
                  <a:cubicBezTo>
                    <a:pt x="2698718" y="2067382"/>
                    <a:pt x="2969038" y="2177520"/>
                    <a:pt x="4295775" y="217752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爱设计-9-2"/>
            <p:cNvSpPr/>
            <p:nvPr/>
          </p:nvSpPr>
          <p:spPr>
            <a:xfrm rot="18900000">
              <a:off x="9414833" y="632906"/>
              <a:ext cx="795967" cy="817150"/>
            </a:xfrm>
            <a:custGeom>
              <a:avLst/>
              <a:gdLst>
                <a:gd name="connsiteX0" fmla="*/ 4295775 w 4295775"/>
                <a:gd name="connsiteY0" fmla="*/ 2177520 h 4410093"/>
                <a:gd name="connsiteX1" fmla="*/ 2413254 w 4295775"/>
                <a:gd name="connsiteY1" fmla="*/ 2532926 h 4410093"/>
                <a:gd name="connsiteX2" fmla="*/ 2147888 w 4295775"/>
                <a:gd name="connsiteY2" fmla="*/ 4410094 h 4410093"/>
                <a:gd name="connsiteX3" fmla="*/ 1882521 w 4295775"/>
                <a:gd name="connsiteY3" fmla="*/ 2532926 h 4410093"/>
                <a:gd name="connsiteX4" fmla="*/ 0 w 4295775"/>
                <a:gd name="connsiteY4" fmla="*/ 2177520 h 4410093"/>
                <a:gd name="connsiteX5" fmla="*/ 1777365 w 4295775"/>
                <a:gd name="connsiteY5" fmla="*/ 1907200 h 4410093"/>
                <a:gd name="connsiteX6" fmla="*/ 2147888 w 4295775"/>
                <a:gd name="connsiteY6" fmla="*/ 0 h 4410093"/>
                <a:gd name="connsiteX7" fmla="*/ 2518410 w 4295775"/>
                <a:gd name="connsiteY7" fmla="*/ 1907200 h 4410093"/>
                <a:gd name="connsiteX8" fmla="*/ 4295775 w 4295775"/>
                <a:gd name="connsiteY8" fmla="*/ 2177520 h 441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95775" h="4410093">
                  <a:moveTo>
                    <a:pt x="4295775" y="2177520"/>
                  </a:moveTo>
                  <a:cubicBezTo>
                    <a:pt x="2958942" y="2177520"/>
                    <a:pt x="2578417" y="2317680"/>
                    <a:pt x="2413254" y="2532926"/>
                  </a:cubicBezTo>
                  <a:cubicBezTo>
                    <a:pt x="2182940" y="2863311"/>
                    <a:pt x="2152936" y="3719294"/>
                    <a:pt x="2147888" y="4410094"/>
                  </a:cubicBezTo>
                  <a:cubicBezTo>
                    <a:pt x="2142839" y="3719294"/>
                    <a:pt x="2112835" y="2863311"/>
                    <a:pt x="1882521" y="2532926"/>
                  </a:cubicBezTo>
                  <a:cubicBezTo>
                    <a:pt x="1717263" y="2317661"/>
                    <a:pt x="1336834" y="2177520"/>
                    <a:pt x="0" y="2177520"/>
                  </a:cubicBezTo>
                  <a:cubicBezTo>
                    <a:pt x="1326738" y="2177520"/>
                    <a:pt x="1597153" y="2067392"/>
                    <a:pt x="1777365" y="1907200"/>
                  </a:cubicBezTo>
                  <a:cubicBezTo>
                    <a:pt x="1957578" y="1747009"/>
                    <a:pt x="2147888" y="1571815"/>
                    <a:pt x="2147888" y="0"/>
                  </a:cubicBezTo>
                  <a:cubicBezTo>
                    <a:pt x="2147888" y="1571815"/>
                    <a:pt x="2338102" y="1747019"/>
                    <a:pt x="2518410" y="1907200"/>
                  </a:cubicBezTo>
                  <a:cubicBezTo>
                    <a:pt x="2698718" y="2067382"/>
                    <a:pt x="2969038" y="2177520"/>
                    <a:pt x="4295775" y="217752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" name="爱设计-9-3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7175500" y="-137844"/>
              <a:ext cx="5016500" cy="6995844"/>
            </a:xfrm>
            <a:prstGeom prst="rect">
              <a:avLst/>
            </a:prstGeom>
          </p:spPr>
        </p:pic>
        <p:sp>
          <p:nvSpPr>
            <p:cNvPr id="7" name="爱设计-9-4"/>
            <p:cNvSpPr/>
            <p:nvPr/>
          </p:nvSpPr>
          <p:spPr>
            <a:xfrm rot="900000">
              <a:off x="10878432" y="2760698"/>
              <a:ext cx="1280935" cy="1315024"/>
            </a:xfrm>
            <a:custGeom>
              <a:avLst/>
              <a:gdLst>
                <a:gd name="connsiteX0" fmla="*/ 4295775 w 4295775"/>
                <a:gd name="connsiteY0" fmla="*/ 2177520 h 4410093"/>
                <a:gd name="connsiteX1" fmla="*/ 2413254 w 4295775"/>
                <a:gd name="connsiteY1" fmla="*/ 2532926 h 4410093"/>
                <a:gd name="connsiteX2" fmla="*/ 2147888 w 4295775"/>
                <a:gd name="connsiteY2" fmla="*/ 4410094 h 4410093"/>
                <a:gd name="connsiteX3" fmla="*/ 1882521 w 4295775"/>
                <a:gd name="connsiteY3" fmla="*/ 2532926 h 4410093"/>
                <a:gd name="connsiteX4" fmla="*/ 0 w 4295775"/>
                <a:gd name="connsiteY4" fmla="*/ 2177520 h 4410093"/>
                <a:gd name="connsiteX5" fmla="*/ 1777365 w 4295775"/>
                <a:gd name="connsiteY5" fmla="*/ 1907200 h 4410093"/>
                <a:gd name="connsiteX6" fmla="*/ 2147888 w 4295775"/>
                <a:gd name="connsiteY6" fmla="*/ 0 h 4410093"/>
                <a:gd name="connsiteX7" fmla="*/ 2518410 w 4295775"/>
                <a:gd name="connsiteY7" fmla="*/ 1907200 h 4410093"/>
                <a:gd name="connsiteX8" fmla="*/ 4295775 w 4295775"/>
                <a:gd name="connsiteY8" fmla="*/ 2177520 h 441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95775" h="4410093">
                  <a:moveTo>
                    <a:pt x="4295775" y="2177520"/>
                  </a:moveTo>
                  <a:cubicBezTo>
                    <a:pt x="2958942" y="2177520"/>
                    <a:pt x="2578417" y="2317680"/>
                    <a:pt x="2413254" y="2532926"/>
                  </a:cubicBezTo>
                  <a:cubicBezTo>
                    <a:pt x="2182940" y="2863311"/>
                    <a:pt x="2152936" y="3719294"/>
                    <a:pt x="2147888" y="4410094"/>
                  </a:cubicBezTo>
                  <a:cubicBezTo>
                    <a:pt x="2142839" y="3719294"/>
                    <a:pt x="2112835" y="2863311"/>
                    <a:pt x="1882521" y="2532926"/>
                  </a:cubicBezTo>
                  <a:cubicBezTo>
                    <a:pt x="1717263" y="2317661"/>
                    <a:pt x="1336834" y="2177520"/>
                    <a:pt x="0" y="2177520"/>
                  </a:cubicBezTo>
                  <a:cubicBezTo>
                    <a:pt x="1326738" y="2177520"/>
                    <a:pt x="1597153" y="2067392"/>
                    <a:pt x="1777365" y="1907200"/>
                  </a:cubicBezTo>
                  <a:cubicBezTo>
                    <a:pt x="1957578" y="1747009"/>
                    <a:pt x="2147888" y="1571815"/>
                    <a:pt x="2147888" y="0"/>
                  </a:cubicBezTo>
                  <a:cubicBezTo>
                    <a:pt x="2147888" y="1571815"/>
                    <a:pt x="2338102" y="1747019"/>
                    <a:pt x="2518410" y="1907200"/>
                  </a:cubicBezTo>
                  <a:cubicBezTo>
                    <a:pt x="2698718" y="2067382"/>
                    <a:pt x="2969038" y="2177520"/>
                    <a:pt x="4295775" y="217752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6" name="爱设计-10-1"/>
          <p:cNvSpPr txBox="1"/>
          <p:nvPr/>
        </p:nvSpPr>
        <p:spPr>
          <a:xfrm>
            <a:off x="4473575" y="876300"/>
            <a:ext cx="5307330" cy="1322070"/>
          </a:xfrm>
          <a:prstGeom prst="rect">
            <a:avLst/>
          </a:prstGeom>
          <a:noFill/>
          <a:ln w="12700" cmpd="sng">
            <a:solidFill>
              <a:srgbClr val="FEE6D5"/>
            </a:solidFill>
            <a:prstDash val="solid"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6000" b="1" i="1">
                <a:gradFill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60000">
                      <a:schemeClr val="accent5"/>
                    </a:gs>
                  </a:gsLst>
                  <a:lin ang="2700000" scaled="0"/>
                </a:gradFill>
              </a:defRPr>
            </a:lvl1pPr>
          </a:lstStyle>
          <a:p>
            <a:pPr algn="l"/>
            <a:r>
              <a:rPr lang="en-US" altLang="zh-CN" sz="8000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Conclusion</a:t>
            </a:r>
            <a:endParaRPr lang="en-US" altLang="zh-CN" sz="8000" dirty="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</a:gsLst>
                <a:lin ang="2700000" scaled="0"/>
              </a:gra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7" name="爱设计-13"/>
          <p:cNvSpPr/>
          <p:nvPr/>
        </p:nvSpPr>
        <p:spPr>
          <a:xfrm>
            <a:off x="7261025" y="2102529"/>
            <a:ext cx="2804160" cy="332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爱设计-11-1"/>
          <p:cNvSpPr/>
          <p:nvPr/>
        </p:nvSpPr>
        <p:spPr>
          <a:xfrm>
            <a:off x="848995" y="1080135"/>
            <a:ext cx="1379220" cy="1633220"/>
          </a:xfrm>
          <a:custGeom>
            <a:avLst/>
            <a:gdLst>
              <a:gd name="connsiteX0" fmla="*/ 1154609 w 1782531"/>
              <a:gd name="connsiteY0" fmla="*/ 140 h 2112898"/>
              <a:gd name="connsiteX1" fmla="*/ 1154609 w 1782531"/>
              <a:gd name="connsiteY1" fmla="*/ 9665 h 2112898"/>
              <a:gd name="connsiteX2" fmla="*/ 1451026 w 1782531"/>
              <a:gd name="connsiteY2" fmla="*/ 86531 h 2112898"/>
              <a:gd name="connsiteX3" fmla="*/ 1572184 w 1782531"/>
              <a:gd name="connsiteY3" fmla="*/ 1449845 h 2112898"/>
              <a:gd name="connsiteX4" fmla="*/ 1135749 w 1782531"/>
              <a:gd name="connsiteY4" fmla="*/ 1929619 h 2112898"/>
              <a:gd name="connsiteX5" fmla="*/ 627305 w 1782531"/>
              <a:gd name="connsiteY5" fmla="*/ 2103450 h 2112898"/>
              <a:gd name="connsiteX6" fmla="*/ 330887 w 1782531"/>
              <a:gd name="connsiteY6" fmla="*/ 2026584 h 2112898"/>
              <a:gd name="connsiteX7" fmla="*/ 209729 w 1782531"/>
              <a:gd name="connsiteY7" fmla="*/ 662889 h 2112898"/>
              <a:gd name="connsiteX8" fmla="*/ 646164 w 1782531"/>
              <a:gd name="connsiteY8" fmla="*/ 183115 h 2112898"/>
              <a:gd name="connsiteX9" fmla="*/ 1154609 w 1782531"/>
              <a:gd name="connsiteY9" fmla="*/ 9284 h 2112898"/>
              <a:gd name="connsiteX10" fmla="*/ 1154609 w 1782531"/>
              <a:gd name="connsiteY10" fmla="*/ -241 h 2112898"/>
              <a:gd name="connsiteX11" fmla="*/ 1154609 w 1782531"/>
              <a:gd name="connsiteY11" fmla="*/ -241 h 2112898"/>
              <a:gd name="connsiteX12" fmla="*/ 201537 w 1782531"/>
              <a:gd name="connsiteY12" fmla="*/ 658127 h 2112898"/>
              <a:gd name="connsiteX13" fmla="*/ 326124 w 1782531"/>
              <a:gd name="connsiteY13" fmla="*/ 2034489 h 2112898"/>
              <a:gd name="connsiteX14" fmla="*/ 627305 w 1782531"/>
              <a:gd name="connsiteY14" fmla="*/ 2112594 h 2112898"/>
              <a:gd name="connsiteX15" fmla="*/ 1580376 w 1782531"/>
              <a:gd name="connsiteY15" fmla="*/ 1454226 h 2112898"/>
              <a:gd name="connsiteX16" fmla="*/ 1455789 w 1782531"/>
              <a:gd name="connsiteY16" fmla="*/ 77959 h 2112898"/>
              <a:gd name="connsiteX17" fmla="*/ 1154609 w 1782531"/>
              <a:gd name="connsiteY17" fmla="*/ -241 h 211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82531" h="2112898">
                <a:moveTo>
                  <a:pt x="1154609" y="140"/>
                </a:moveTo>
                <a:lnTo>
                  <a:pt x="1154609" y="9665"/>
                </a:lnTo>
                <a:cubicBezTo>
                  <a:pt x="1258488" y="8531"/>
                  <a:pt x="1360787" y="35058"/>
                  <a:pt x="1451026" y="86531"/>
                </a:cubicBezTo>
                <a:cubicBezTo>
                  <a:pt x="1826597" y="303416"/>
                  <a:pt x="1880985" y="915206"/>
                  <a:pt x="1572184" y="1449845"/>
                </a:cubicBezTo>
                <a:cubicBezTo>
                  <a:pt x="1458361" y="1647012"/>
                  <a:pt x="1307390" y="1812938"/>
                  <a:pt x="1135749" y="1929619"/>
                </a:cubicBezTo>
                <a:cubicBezTo>
                  <a:pt x="968585" y="2043347"/>
                  <a:pt x="792849" y="2103450"/>
                  <a:pt x="627305" y="2103450"/>
                </a:cubicBezTo>
                <a:cubicBezTo>
                  <a:pt x="523425" y="2104631"/>
                  <a:pt x="421107" y="2078095"/>
                  <a:pt x="330887" y="2026584"/>
                </a:cubicBezTo>
                <a:cubicBezTo>
                  <a:pt x="-44684" y="1809699"/>
                  <a:pt x="-99358" y="1198194"/>
                  <a:pt x="209729" y="662889"/>
                </a:cubicBezTo>
                <a:cubicBezTo>
                  <a:pt x="323552" y="465721"/>
                  <a:pt x="474428" y="299796"/>
                  <a:pt x="646164" y="183115"/>
                </a:cubicBezTo>
                <a:cubicBezTo>
                  <a:pt x="813328" y="69386"/>
                  <a:pt x="989064" y="9284"/>
                  <a:pt x="1154609" y="9284"/>
                </a:cubicBezTo>
                <a:lnTo>
                  <a:pt x="1154609" y="-241"/>
                </a:lnTo>
                <a:moveTo>
                  <a:pt x="1154609" y="-241"/>
                </a:moveTo>
                <a:cubicBezTo>
                  <a:pt x="818567" y="-241"/>
                  <a:pt x="438138" y="248171"/>
                  <a:pt x="201537" y="658127"/>
                </a:cubicBezTo>
                <a:cubicBezTo>
                  <a:pt x="-110407" y="1198766"/>
                  <a:pt x="-54590" y="1815414"/>
                  <a:pt x="326124" y="2034489"/>
                </a:cubicBezTo>
                <a:cubicBezTo>
                  <a:pt x="417831" y="2086734"/>
                  <a:pt x="521767" y="2113690"/>
                  <a:pt x="627305" y="2112594"/>
                </a:cubicBezTo>
                <a:cubicBezTo>
                  <a:pt x="963347" y="2112594"/>
                  <a:pt x="1343680" y="1864182"/>
                  <a:pt x="1580376" y="1454226"/>
                </a:cubicBezTo>
                <a:cubicBezTo>
                  <a:pt x="1892320" y="913968"/>
                  <a:pt x="1836503" y="297796"/>
                  <a:pt x="1455789" y="77959"/>
                </a:cubicBezTo>
                <a:cubicBezTo>
                  <a:pt x="1364092" y="25686"/>
                  <a:pt x="1260155" y="-1308"/>
                  <a:pt x="1154609" y="-241"/>
                </a:cubicBezTo>
                <a:close/>
              </a:path>
            </a:pathLst>
          </a:custGeom>
          <a:solidFill>
            <a:srgbClr val="231815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爱设计-11-1"/>
          <p:cNvSpPr/>
          <p:nvPr/>
        </p:nvSpPr>
        <p:spPr>
          <a:xfrm>
            <a:off x="6032500" y="4076700"/>
            <a:ext cx="1100455" cy="1162685"/>
          </a:xfrm>
          <a:custGeom>
            <a:avLst/>
            <a:gdLst>
              <a:gd name="connsiteX0" fmla="*/ 1154609 w 1782531"/>
              <a:gd name="connsiteY0" fmla="*/ 140 h 2112898"/>
              <a:gd name="connsiteX1" fmla="*/ 1154609 w 1782531"/>
              <a:gd name="connsiteY1" fmla="*/ 9665 h 2112898"/>
              <a:gd name="connsiteX2" fmla="*/ 1451026 w 1782531"/>
              <a:gd name="connsiteY2" fmla="*/ 86531 h 2112898"/>
              <a:gd name="connsiteX3" fmla="*/ 1572184 w 1782531"/>
              <a:gd name="connsiteY3" fmla="*/ 1449845 h 2112898"/>
              <a:gd name="connsiteX4" fmla="*/ 1135749 w 1782531"/>
              <a:gd name="connsiteY4" fmla="*/ 1929619 h 2112898"/>
              <a:gd name="connsiteX5" fmla="*/ 627305 w 1782531"/>
              <a:gd name="connsiteY5" fmla="*/ 2103450 h 2112898"/>
              <a:gd name="connsiteX6" fmla="*/ 330887 w 1782531"/>
              <a:gd name="connsiteY6" fmla="*/ 2026584 h 2112898"/>
              <a:gd name="connsiteX7" fmla="*/ 209729 w 1782531"/>
              <a:gd name="connsiteY7" fmla="*/ 662889 h 2112898"/>
              <a:gd name="connsiteX8" fmla="*/ 646164 w 1782531"/>
              <a:gd name="connsiteY8" fmla="*/ 183115 h 2112898"/>
              <a:gd name="connsiteX9" fmla="*/ 1154609 w 1782531"/>
              <a:gd name="connsiteY9" fmla="*/ 9284 h 2112898"/>
              <a:gd name="connsiteX10" fmla="*/ 1154609 w 1782531"/>
              <a:gd name="connsiteY10" fmla="*/ -241 h 2112898"/>
              <a:gd name="connsiteX11" fmla="*/ 1154609 w 1782531"/>
              <a:gd name="connsiteY11" fmla="*/ -241 h 2112898"/>
              <a:gd name="connsiteX12" fmla="*/ 201537 w 1782531"/>
              <a:gd name="connsiteY12" fmla="*/ 658127 h 2112898"/>
              <a:gd name="connsiteX13" fmla="*/ 326124 w 1782531"/>
              <a:gd name="connsiteY13" fmla="*/ 2034489 h 2112898"/>
              <a:gd name="connsiteX14" fmla="*/ 627305 w 1782531"/>
              <a:gd name="connsiteY14" fmla="*/ 2112594 h 2112898"/>
              <a:gd name="connsiteX15" fmla="*/ 1580376 w 1782531"/>
              <a:gd name="connsiteY15" fmla="*/ 1454226 h 2112898"/>
              <a:gd name="connsiteX16" fmla="*/ 1455789 w 1782531"/>
              <a:gd name="connsiteY16" fmla="*/ 77959 h 2112898"/>
              <a:gd name="connsiteX17" fmla="*/ 1154609 w 1782531"/>
              <a:gd name="connsiteY17" fmla="*/ -241 h 211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82531" h="2112898">
                <a:moveTo>
                  <a:pt x="1154609" y="140"/>
                </a:moveTo>
                <a:lnTo>
                  <a:pt x="1154609" y="9665"/>
                </a:lnTo>
                <a:cubicBezTo>
                  <a:pt x="1258488" y="8531"/>
                  <a:pt x="1360787" y="35058"/>
                  <a:pt x="1451026" y="86531"/>
                </a:cubicBezTo>
                <a:cubicBezTo>
                  <a:pt x="1826597" y="303416"/>
                  <a:pt x="1880985" y="915206"/>
                  <a:pt x="1572184" y="1449845"/>
                </a:cubicBezTo>
                <a:cubicBezTo>
                  <a:pt x="1458361" y="1647012"/>
                  <a:pt x="1307390" y="1812938"/>
                  <a:pt x="1135749" y="1929619"/>
                </a:cubicBezTo>
                <a:cubicBezTo>
                  <a:pt x="968585" y="2043347"/>
                  <a:pt x="792849" y="2103450"/>
                  <a:pt x="627305" y="2103450"/>
                </a:cubicBezTo>
                <a:cubicBezTo>
                  <a:pt x="523425" y="2104631"/>
                  <a:pt x="421107" y="2078095"/>
                  <a:pt x="330887" y="2026584"/>
                </a:cubicBezTo>
                <a:cubicBezTo>
                  <a:pt x="-44684" y="1809699"/>
                  <a:pt x="-99358" y="1198194"/>
                  <a:pt x="209729" y="662889"/>
                </a:cubicBezTo>
                <a:cubicBezTo>
                  <a:pt x="323552" y="465721"/>
                  <a:pt x="474428" y="299796"/>
                  <a:pt x="646164" y="183115"/>
                </a:cubicBezTo>
                <a:cubicBezTo>
                  <a:pt x="813328" y="69386"/>
                  <a:pt x="989064" y="9284"/>
                  <a:pt x="1154609" y="9284"/>
                </a:cubicBezTo>
                <a:lnTo>
                  <a:pt x="1154609" y="-241"/>
                </a:lnTo>
                <a:moveTo>
                  <a:pt x="1154609" y="-241"/>
                </a:moveTo>
                <a:cubicBezTo>
                  <a:pt x="818567" y="-241"/>
                  <a:pt x="438138" y="248171"/>
                  <a:pt x="201537" y="658127"/>
                </a:cubicBezTo>
                <a:cubicBezTo>
                  <a:pt x="-110407" y="1198766"/>
                  <a:pt x="-54590" y="1815414"/>
                  <a:pt x="326124" y="2034489"/>
                </a:cubicBezTo>
                <a:cubicBezTo>
                  <a:pt x="417831" y="2086734"/>
                  <a:pt x="521767" y="2113690"/>
                  <a:pt x="627305" y="2112594"/>
                </a:cubicBezTo>
                <a:cubicBezTo>
                  <a:pt x="963347" y="2112594"/>
                  <a:pt x="1343680" y="1864182"/>
                  <a:pt x="1580376" y="1454226"/>
                </a:cubicBezTo>
                <a:cubicBezTo>
                  <a:pt x="1892320" y="913968"/>
                  <a:pt x="1836503" y="297796"/>
                  <a:pt x="1455789" y="77959"/>
                </a:cubicBezTo>
                <a:cubicBezTo>
                  <a:pt x="1364092" y="25686"/>
                  <a:pt x="1260155" y="-1308"/>
                  <a:pt x="1154609" y="-241"/>
                </a:cubicBezTo>
                <a:close/>
              </a:path>
            </a:pathLst>
          </a:custGeom>
          <a:solidFill>
            <a:srgbClr val="231815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爱设计-11-1"/>
          <p:cNvSpPr/>
          <p:nvPr/>
        </p:nvSpPr>
        <p:spPr>
          <a:xfrm flipH="1">
            <a:off x="4524375" y="3592830"/>
            <a:ext cx="1723390" cy="1802130"/>
          </a:xfrm>
          <a:custGeom>
            <a:avLst/>
            <a:gdLst>
              <a:gd name="connsiteX0" fmla="*/ 1154609 w 1782531"/>
              <a:gd name="connsiteY0" fmla="*/ 140 h 2112898"/>
              <a:gd name="connsiteX1" fmla="*/ 1154609 w 1782531"/>
              <a:gd name="connsiteY1" fmla="*/ 9665 h 2112898"/>
              <a:gd name="connsiteX2" fmla="*/ 1451026 w 1782531"/>
              <a:gd name="connsiteY2" fmla="*/ 86531 h 2112898"/>
              <a:gd name="connsiteX3" fmla="*/ 1572184 w 1782531"/>
              <a:gd name="connsiteY3" fmla="*/ 1449845 h 2112898"/>
              <a:gd name="connsiteX4" fmla="*/ 1135749 w 1782531"/>
              <a:gd name="connsiteY4" fmla="*/ 1929619 h 2112898"/>
              <a:gd name="connsiteX5" fmla="*/ 627305 w 1782531"/>
              <a:gd name="connsiteY5" fmla="*/ 2103450 h 2112898"/>
              <a:gd name="connsiteX6" fmla="*/ 330887 w 1782531"/>
              <a:gd name="connsiteY6" fmla="*/ 2026584 h 2112898"/>
              <a:gd name="connsiteX7" fmla="*/ 209729 w 1782531"/>
              <a:gd name="connsiteY7" fmla="*/ 662889 h 2112898"/>
              <a:gd name="connsiteX8" fmla="*/ 646164 w 1782531"/>
              <a:gd name="connsiteY8" fmla="*/ 183115 h 2112898"/>
              <a:gd name="connsiteX9" fmla="*/ 1154609 w 1782531"/>
              <a:gd name="connsiteY9" fmla="*/ 9284 h 2112898"/>
              <a:gd name="connsiteX10" fmla="*/ 1154609 w 1782531"/>
              <a:gd name="connsiteY10" fmla="*/ -241 h 2112898"/>
              <a:gd name="connsiteX11" fmla="*/ 1154609 w 1782531"/>
              <a:gd name="connsiteY11" fmla="*/ -241 h 2112898"/>
              <a:gd name="connsiteX12" fmla="*/ 201537 w 1782531"/>
              <a:gd name="connsiteY12" fmla="*/ 658127 h 2112898"/>
              <a:gd name="connsiteX13" fmla="*/ 326124 w 1782531"/>
              <a:gd name="connsiteY13" fmla="*/ 2034489 h 2112898"/>
              <a:gd name="connsiteX14" fmla="*/ 627305 w 1782531"/>
              <a:gd name="connsiteY14" fmla="*/ 2112594 h 2112898"/>
              <a:gd name="connsiteX15" fmla="*/ 1580376 w 1782531"/>
              <a:gd name="connsiteY15" fmla="*/ 1454226 h 2112898"/>
              <a:gd name="connsiteX16" fmla="*/ 1455789 w 1782531"/>
              <a:gd name="connsiteY16" fmla="*/ 77959 h 2112898"/>
              <a:gd name="connsiteX17" fmla="*/ 1154609 w 1782531"/>
              <a:gd name="connsiteY17" fmla="*/ -241 h 211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82531" h="2112898">
                <a:moveTo>
                  <a:pt x="1154609" y="140"/>
                </a:moveTo>
                <a:lnTo>
                  <a:pt x="1154609" y="9665"/>
                </a:lnTo>
                <a:cubicBezTo>
                  <a:pt x="1258488" y="8531"/>
                  <a:pt x="1360787" y="35058"/>
                  <a:pt x="1451026" y="86531"/>
                </a:cubicBezTo>
                <a:cubicBezTo>
                  <a:pt x="1826597" y="303416"/>
                  <a:pt x="1880985" y="915206"/>
                  <a:pt x="1572184" y="1449845"/>
                </a:cubicBezTo>
                <a:cubicBezTo>
                  <a:pt x="1458361" y="1647012"/>
                  <a:pt x="1307390" y="1812938"/>
                  <a:pt x="1135749" y="1929619"/>
                </a:cubicBezTo>
                <a:cubicBezTo>
                  <a:pt x="968585" y="2043347"/>
                  <a:pt x="792849" y="2103450"/>
                  <a:pt x="627305" y="2103450"/>
                </a:cubicBezTo>
                <a:cubicBezTo>
                  <a:pt x="523425" y="2104631"/>
                  <a:pt x="421107" y="2078095"/>
                  <a:pt x="330887" y="2026584"/>
                </a:cubicBezTo>
                <a:cubicBezTo>
                  <a:pt x="-44684" y="1809699"/>
                  <a:pt x="-99358" y="1198194"/>
                  <a:pt x="209729" y="662889"/>
                </a:cubicBezTo>
                <a:cubicBezTo>
                  <a:pt x="323552" y="465721"/>
                  <a:pt x="474428" y="299796"/>
                  <a:pt x="646164" y="183115"/>
                </a:cubicBezTo>
                <a:cubicBezTo>
                  <a:pt x="813328" y="69386"/>
                  <a:pt x="989064" y="9284"/>
                  <a:pt x="1154609" y="9284"/>
                </a:cubicBezTo>
                <a:lnTo>
                  <a:pt x="1154609" y="-241"/>
                </a:lnTo>
                <a:moveTo>
                  <a:pt x="1154609" y="-241"/>
                </a:moveTo>
                <a:cubicBezTo>
                  <a:pt x="818567" y="-241"/>
                  <a:pt x="438138" y="248171"/>
                  <a:pt x="201537" y="658127"/>
                </a:cubicBezTo>
                <a:cubicBezTo>
                  <a:pt x="-110407" y="1198766"/>
                  <a:pt x="-54590" y="1815414"/>
                  <a:pt x="326124" y="2034489"/>
                </a:cubicBezTo>
                <a:cubicBezTo>
                  <a:pt x="417831" y="2086734"/>
                  <a:pt x="521767" y="2113690"/>
                  <a:pt x="627305" y="2112594"/>
                </a:cubicBezTo>
                <a:cubicBezTo>
                  <a:pt x="963347" y="2112594"/>
                  <a:pt x="1343680" y="1864182"/>
                  <a:pt x="1580376" y="1454226"/>
                </a:cubicBezTo>
                <a:cubicBezTo>
                  <a:pt x="1892320" y="913968"/>
                  <a:pt x="1836503" y="297796"/>
                  <a:pt x="1455789" y="77959"/>
                </a:cubicBezTo>
                <a:cubicBezTo>
                  <a:pt x="1364092" y="25686"/>
                  <a:pt x="1260155" y="-1308"/>
                  <a:pt x="1154609" y="-241"/>
                </a:cubicBezTo>
                <a:close/>
              </a:path>
            </a:pathLst>
          </a:custGeom>
          <a:solidFill>
            <a:srgbClr val="231815"/>
          </a:solidFill>
          <a:ln w="0" cap="flat" cmpd="sng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alphaModFix amt="13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7485" y="4410710"/>
            <a:ext cx="2027555" cy="2038350"/>
          </a:xfrm>
          <a:prstGeom prst="rect">
            <a:avLst/>
          </a:prstGeom>
        </p:spPr>
      </p:pic>
      <p:pic>
        <p:nvPicPr>
          <p:cNvPr id="8" name="Picture 47"/>
          <p:cNvPicPr>
            <a:picLocks noChangeAspect="1"/>
          </p:cNvPicPr>
          <p:nvPr/>
        </p:nvPicPr>
        <p:blipFill>
          <a:blip r:embed="rId2">
            <a:alphaModFix amt="13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987" t="18293" r="78471" b="23628"/>
          <a:stretch>
            <a:fillRect/>
          </a:stretch>
        </p:blipFill>
        <p:spPr>
          <a:xfrm>
            <a:off x="6217920" y="2452370"/>
            <a:ext cx="2545715" cy="229997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10" name="图片 9"/>
          <p:cNvPicPr/>
          <p:nvPr/>
        </p:nvPicPr>
        <p:blipFill>
          <a:blip r:embed="rId3">
            <a:alphaModFix amt="13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00495" y="904875"/>
            <a:ext cx="1980565" cy="1962150"/>
          </a:xfrm>
          <a:prstGeom prst="rect">
            <a:avLst/>
          </a:prstGeom>
          <a:noFill/>
        </p:spPr>
      </p:pic>
      <p:sp>
        <p:nvSpPr>
          <p:cNvPr id="1312" name="爱设计-1-1"/>
          <p:cNvSpPr/>
          <p:nvPr/>
        </p:nvSpPr>
        <p:spPr>
          <a:xfrm>
            <a:off x="3900805" y="6324600"/>
            <a:ext cx="8291195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1" name="爱设计-1-2"/>
          <p:cNvSpPr/>
          <p:nvPr/>
        </p:nvSpPr>
        <p:spPr>
          <a:xfrm>
            <a:off x="-635" y="6324600"/>
            <a:ext cx="3849370" cy="53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15" name="爱设计-2"/>
          <p:cNvCxnSpPr/>
          <p:nvPr/>
        </p:nvCxnSpPr>
        <p:spPr>
          <a:xfrm>
            <a:off x="399239" y="603114"/>
            <a:ext cx="11393521" cy="0"/>
          </a:xfrm>
          <a:prstGeom prst="line">
            <a:avLst/>
          </a:prstGeom>
          <a:ln w="19050">
            <a:solidFill>
              <a:schemeClr val="accent3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8" name="爱设计-3"/>
          <p:cNvGrpSpPr/>
          <p:nvPr/>
        </p:nvGrpSpPr>
        <p:grpSpPr>
          <a:xfrm>
            <a:off x="352964" y="280469"/>
            <a:ext cx="770728" cy="275590"/>
            <a:chOff x="573744" y="280469"/>
            <a:chExt cx="770728" cy="275590"/>
          </a:xfrm>
        </p:grpSpPr>
        <p:sp>
          <p:nvSpPr>
            <p:cNvPr id="1316" name="爱设计-3-1"/>
            <p:cNvSpPr txBox="1"/>
            <p:nvPr/>
          </p:nvSpPr>
          <p:spPr>
            <a:xfrm>
              <a:off x="573744" y="280469"/>
              <a:ext cx="645456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95000"/>
                    </a:schemeClr>
                  </a:solidFill>
                  <a:latin typeface="OPPOSans H" panose="00020600040101010101" pitchFamily="18" charset="-122"/>
                  <a:ea typeface="OPPOSans H" panose="00020600040101010101" pitchFamily="18" charset="-122"/>
                  <a:cs typeface="OPPOSans H" panose="00020600040101010101" pitchFamily="18" charset="-122"/>
                </a:rPr>
                <a:t>2026</a:t>
              </a:r>
              <a:endParaRPr lang="zh-CN" altLang="en-US" sz="1200" dirty="0">
                <a:solidFill>
                  <a:schemeClr val="bg1">
                    <a:lumMod val="95000"/>
                  </a:schemeClr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endParaRPr>
            </a:p>
          </p:txBody>
        </p:sp>
        <p:sp>
          <p:nvSpPr>
            <p:cNvPr id="1317" name="爱设计-3-2"/>
            <p:cNvSpPr/>
            <p:nvPr/>
          </p:nvSpPr>
          <p:spPr>
            <a:xfrm rot="5400000">
              <a:off x="1209178" y="356097"/>
              <a:ext cx="145315" cy="125272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22" name="爱设计-4"/>
          <p:cNvGrpSpPr/>
          <p:nvPr/>
        </p:nvGrpSpPr>
        <p:grpSpPr>
          <a:xfrm>
            <a:off x="11144250" y="280469"/>
            <a:ext cx="749300" cy="275590"/>
            <a:chOff x="10756900" y="280469"/>
            <a:chExt cx="749300" cy="275590"/>
          </a:xfrm>
        </p:grpSpPr>
        <p:sp>
          <p:nvSpPr>
            <p:cNvPr id="1320" name="爱设计-4-1"/>
            <p:cNvSpPr txBox="1"/>
            <p:nvPr/>
          </p:nvSpPr>
          <p:spPr>
            <a:xfrm>
              <a:off x="10860744" y="280469"/>
              <a:ext cx="645456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95000"/>
                    </a:schemeClr>
                  </a:solidFill>
                  <a:latin typeface="OPPOSans H" panose="00020600040101010101" pitchFamily="18" charset="-122"/>
                  <a:ea typeface="OPPOSans H" panose="00020600040101010101" pitchFamily="18" charset="-122"/>
                  <a:cs typeface="OPPOSans H" panose="00020600040101010101" pitchFamily="18" charset="-122"/>
                </a:rPr>
                <a:t>2026</a:t>
              </a:r>
              <a:endParaRPr lang="zh-CN" altLang="en-US" sz="1200" dirty="0">
                <a:solidFill>
                  <a:schemeClr val="bg1">
                    <a:lumMod val="95000"/>
                  </a:schemeClr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endParaRPr>
            </a:p>
          </p:txBody>
        </p:sp>
        <p:sp>
          <p:nvSpPr>
            <p:cNvPr id="1321" name="爱设计-4-2"/>
            <p:cNvSpPr/>
            <p:nvPr/>
          </p:nvSpPr>
          <p:spPr>
            <a:xfrm rot="5400000">
              <a:off x="10746878" y="356098"/>
              <a:ext cx="145315" cy="125272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27" name="爱设计-5"/>
          <p:cNvSpPr/>
          <p:nvPr/>
        </p:nvSpPr>
        <p:spPr>
          <a:xfrm>
            <a:off x="6778422" y="4076537"/>
            <a:ext cx="743643" cy="763433"/>
          </a:xfrm>
          <a:custGeom>
            <a:avLst/>
            <a:gdLst>
              <a:gd name="connsiteX0" fmla="*/ 4295775 w 4295775"/>
              <a:gd name="connsiteY0" fmla="*/ 2177520 h 4410093"/>
              <a:gd name="connsiteX1" fmla="*/ 2413254 w 4295775"/>
              <a:gd name="connsiteY1" fmla="*/ 2532926 h 4410093"/>
              <a:gd name="connsiteX2" fmla="*/ 2147888 w 4295775"/>
              <a:gd name="connsiteY2" fmla="*/ 4410094 h 4410093"/>
              <a:gd name="connsiteX3" fmla="*/ 1882521 w 4295775"/>
              <a:gd name="connsiteY3" fmla="*/ 2532926 h 4410093"/>
              <a:gd name="connsiteX4" fmla="*/ 0 w 4295775"/>
              <a:gd name="connsiteY4" fmla="*/ 2177520 h 4410093"/>
              <a:gd name="connsiteX5" fmla="*/ 1777365 w 4295775"/>
              <a:gd name="connsiteY5" fmla="*/ 1907200 h 4410093"/>
              <a:gd name="connsiteX6" fmla="*/ 2147888 w 4295775"/>
              <a:gd name="connsiteY6" fmla="*/ 0 h 4410093"/>
              <a:gd name="connsiteX7" fmla="*/ 2518410 w 4295775"/>
              <a:gd name="connsiteY7" fmla="*/ 1907200 h 4410093"/>
              <a:gd name="connsiteX8" fmla="*/ 4295775 w 4295775"/>
              <a:gd name="connsiteY8" fmla="*/ 2177520 h 44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5775" h="4410093">
                <a:moveTo>
                  <a:pt x="4295775" y="2177520"/>
                </a:moveTo>
                <a:cubicBezTo>
                  <a:pt x="2958942" y="2177520"/>
                  <a:pt x="2578417" y="2317680"/>
                  <a:pt x="2413254" y="2532926"/>
                </a:cubicBezTo>
                <a:cubicBezTo>
                  <a:pt x="2182940" y="2863311"/>
                  <a:pt x="2152936" y="3719294"/>
                  <a:pt x="2147888" y="4410094"/>
                </a:cubicBezTo>
                <a:cubicBezTo>
                  <a:pt x="2142839" y="3719294"/>
                  <a:pt x="2112835" y="2863311"/>
                  <a:pt x="1882521" y="2532926"/>
                </a:cubicBezTo>
                <a:cubicBezTo>
                  <a:pt x="1717263" y="2317661"/>
                  <a:pt x="1336834" y="2177520"/>
                  <a:pt x="0" y="2177520"/>
                </a:cubicBezTo>
                <a:cubicBezTo>
                  <a:pt x="1326738" y="2177520"/>
                  <a:pt x="1597153" y="2067392"/>
                  <a:pt x="1777365" y="1907200"/>
                </a:cubicBezTo>
                <a:cubicBezTo>
                  <a:pt x="1957578" y="1747009"/>
                  <a:pt x="2147888" y="1571815"/>
                  <a:pt x="2147888" y="0"/>
                </a:cubicBezTo>
                <a:cubicBezTo>
                  <a:pt x="2147888" y="1571815"/>
                  <a:pt x="2338102" y="1747019"/>
                  <a:pt x="2518410" y="1907200"/>
                </a:cubicBezTo>
                <a:cubicBezTo>
                  <a:pt x="2698718" y="2067382"/>
                  <a:pt x="2969038" y="2177520"/>
                  <a:pt x="4295775" y="217752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28" name="爱设计-6"/>
          <p:cNvSpPr/>
          <p:nvPr/>
        </p:nvSpPr>
        <p:spPr>
          <a:xfrm rot="18900000">
            <a:off x="9414833" y="632906"/>
            <a:ext cx="795967" cy="817150"/>
          </a:xfrm>
          <a:custGeom>
            <a:avLst/>
            <a:gdLst>
              <a:gd name="connsiteX0" fmla="*/ 4295775 w 4295775"/>
              <a:gd name="connsiteY0" fmla="*/ 2177520 h 4410093"/>
              <a:gd name="connsiteX1" fmla="*/ 2413254 w 4295775"/>
              <a:gd name="connsiteY1" fmla="*/ 2532926 h 4410093"/>
              <a:gd name="connsiteX2" fmla="*/ 2147888 w 4295775"/>
              <a:gd name="connsiteY2" fmla="*/ 4410094 h 4410093"/>
              <a:gd name="connsiteX3" fmla="*/ 1882521 w 4295775"/>
              <a:gd name="connsiteY3" fmla="*/ 2532926 h 4410093"/>
              <a:gd name="connsiteX4" fmla="*/ 0 w 4295775"/>
              <a:gd name="connsiteY4" fmla="*/ 2177520 h 4410093"/>
              <a:gd name="connsiteX5" fmla="*/ 1777365 w 4295775"/>
              <a:gd name="connsiteY5" fmla="*/ 1907200 h 4410093"/>
              <a:gd name="connsiteX6" fmla="*/ 2147888 w 4295775"/>
              <a:gd name="connsiteY6" fmla="*/ 0 h 4410093"/>
              <a:gd name="connsiteX7" fmla="*/ 2518410 w 4295775"/>
              <a:gd name="connsiteY7" fmla="*/ 1907200 h 4410093"/>
              <a:gd name="connsiteX8" fmla="*/ 4295775 w 4295775"/>
              <a:gd name="connsiteY8" fmla="*/ 2177520 h 44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5775" h="4410093">
                <a:moveTo>
                  <a:pt x="4295775" y="2177520"/>
                </a:moveTo>
                <a:cubicBezTo>
                  <a:pt x="2958942" y="2177520"/>
                  <a:pt x="2578417" y="2317680"/>
                  <a:pt x="2413254" y="2532926"/>
                </a:cubicBezTo>
                <a:cubicBezTo>
                  <a:pt x="2182940" y="2863311"/>
                  <a:pt x="2152936" y="3719294"/>
                  <a:pt x="2147888" y="4410094"/>
                </a:cubicBezTo>
                <a:cubicBezTo>
                  <a:pt x="2142839" y="3719294"/>
                  <a:pt x="2112835" y="2863311"/>
                  <a:pt x="1882521" y="2532926"/>
                </a:cubicBezTo>
                <a:cubicBezTo>
                  <a:pt x="1717263" y="2317661"/>
                  <a:pt x="1336834" y="2177520"/>
                  <a:pt x="0" y="2177520"/>
                </a:cubicBezTo>
                <a:cubicBezTo>
                  <a:pt x="1326738" y="2177520"/>
                  <a:pt x="1597153" y="2067392"/>
                  <a:pt x="1777365" y="1907200"/>
                </a:cubicBezTo>
                <a:cubicBezTo>
                  <a:pt x="1957578" y="1747009"/>
                  <a:pt x="2147888" y="1571815"/>
                  <a:pt x="2147888" y="0"/>
                </a:cubicBezTo>
                <a:cubicBezTo>
                  <a:pt x="2147888" y="1571815"/>
                  <a:pt x="2338102" y="1747019"/>
                  <a:pt x="2518410" y="1907200"/>
                </a:cubicBezTo>
                <a:cubicBezTo>
                  <a:pt x="2698718" y="2067382"/>
                  <a:pt x="2969038" y="2177520"/>
                  <a:pt x="4295775" y="217752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31" name="爱设计-7"/>
          <p:cNvSpPr/>
          <p:nvPr/>
        </p:nvSpPr>
        <p:spPr>
          <a:xfrm>
            <a:off x="66357" y="6424801"/>
            <a:ext cx="1360487" cy="332997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8"/>
          <p:cNvSpPr txBox="1"/>
          <p:nvPr/>
        </p:nvSpPr>
        <p:spPr>
          <a:xfrm>
            <a:off x="1426811" y="6448167"/>
            <a:ext cx="3307113" cy="2962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</a:rPr>
              <a:t>AI EXPLORATION &amp; SECURITY</a:t>
            </a:r>
            <a:endParaRPr altLang="en-GB" sz="1400" dirty="0">
              <a:solidFill>
                <a:schemeClr val="tx1">
                  <a:lumMod val="85000"/>
                  <a:lumOff val="15000"/>
                </a:schemeClr>
              </a:solidFill>
              <a:latin typeface="Bernard MT Condensed" panose="02050806060905020404" charset="0"/>
              <a:ea typeface="OPPOSans H" panose="00020600040101010101" pitchFamily="18" charset="-122"/>
              <a:cs typeface="Bernard MT Condensed" panose="02050806060905020404" charset="0"/>
            </a:endParaRPr>
          </a:p>
        </p:txBody>
      </p:sp>
      <p:sp>
        <p:nvSpPr>
          <p:cNvPr id="1367" name="爱设计-9"/>
          <p:cNvSpPr txBox="1"/>
          <p:nvPr/>
        </p:nvSpPr>
        <p:spPr>
          <a:xfrm>
            <a:off x="3900805" y="6449060"/>
            <a:ext cx="7320280" cy="28448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</a:rPr>
              <a:t>Zhejiang University.Harbin Institute of Technology, Shenzhen.Renmin University of China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Bernard MT Condensed" panose="02050806060905020404" charset="0"/>
              <a:ea typeface="OPPOSans H" panose="00020600040101010101" pitchFamily="18" charset="-122"/>
              <a:cs typeface="Bernard MT Condensed" panose="02050806060905020404" charset="0"/>
            </a:endParaRPr>
          </a:p>
        </p:txBody>
      </p:sp>
      <p:pic>
        <p:nvPicPr>
          <p:cNvPr id="9" name="爱设计-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175500" y="-137844"/>
            <a:ext cx="5016500" cy="6995844"/>
          </a:xfrm>
          <a:prstGeom prst="rect">
            <a:avLst/>
          </a:prstGeom>
        </p:spPr>
      </p:pic>
      <p:sp>
        <p:nvSpPr>
          <p:cNvPr id="1333" name="爱设计-11-1"/>
          <p:cNvSpPr/>
          <p:nvPr/>
        </p:nvSpPr>
        <p:spPr>
          <a:xfrm>
            <a:off x="353060" y="2715260"/>
            <a:ext cx="556133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dirty="0">
                <a:solidFill>
                  <a:schemeClr val="accent2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  <a:sym typeface="+mn-ea"/>
              </a:rPr>
              <a:t>感谢</a:t>
            </a:r>
            <a:r>
              <a:rPr lang="zh-CN" altLang="en-US" sz="6000" dirty="0">
                <a:solidFill>
                  <a:schemeClr val="accent3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  <a:sym typeface="+mn-ea"/>
              </a:rPr>
              <a:t>您的</a:t>
            </a:r>
            <a:r>
              <a:rPr lang="zh-CN" altLang="en-US" sz="6000" dirty="0">
                <a:solidFill>
                  <a:schemeClr val="accent3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  <a:sym typeface="+mn-ea"/>
              </a:rPr>
              <a:t>垂听！</a:t>
            </a:r>
            <a:endParaRPr lang="zh-CN" altLang="en-US" sz="6000" dirty="0">
              <a:solidFill>
                <a:schemeClr val="accent2"/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36" name="爱设计-11-2"/>
          <p:cNvSpPr/>
          <p:nvPr/>
        </p:nvSpPr>
        <p:spPr>
          <a:xfrm>
            <a:off x="353060" y="2017395"/>
            <a:ext cx="65309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i="1" dirty="0">
                <a:solidFill>
                  <a:srgbClr val="FF7B18"/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</a:rPr>
              <a:t>T</a:t>
            </a:r>
            <a:r>
              <a:rPr lang="en-US" altLang="zh-CN" sz="3600" i="1" dirty="0">
                <a:solidFill>
                  <a:srgbClr val="FF7B18"/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HANKS </a:t>
            </a:r>
            <a:r>
              <a:rPr lang="en-US" altLang="zh-CN" sz="3600" i="1" dirty="0">
                <a:solidFill>
                  <a:schemeClr val="accent3"/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FOR LISTENING！</a:t>
            </a:r>
            <a:endParaRPr lang="en-US" altLang="zh-CN" sz="3600" i="1" dirty="0">
              <a:solidFill>
                <a:schemeClr val="accent3"/>
              </a:solidFill>
              <a:latin typeface="Bernard MT Condensed" panose="02050806060905020404" charset="0"/>
              <a:ea typeface="OPPOSans H" panose="00020600040101010101" pitchFamily="18" charset="-122"/>
              <a:cs typeface="Bernard MT Condensed" panose="02050806060905020404" charset="0"/>
            </a:endParaRPr>
          </a:p>
        </p:txBody>
      </p:sp>
      <p:sp>
        <p:nvSpPr>
          <p:cNvPr id="1339" name="爱设计-11-3"/>
          <p:cNvSpPr/>
          <p:nvPr/>
        </p:nvSpPr>
        <p:spPr>
          <a:xfrm rot="1314680">
            <a:off x="1442085" y="619760"/>
            <a:ext cx="855980" cy="878840"/>
          </a:xfrm>
          <a:custGeom>
            <a:avLst/>
            <a:gdLst>
              <a:gd name="connsiteX0" fmla="*/ 4295775 w 4295775"/>
              <a:gd name="connsiteY0" fmla="*/ 2177520 h 4410093"/>
              <a:gd name="connsiteX1" fmla="*/ 2413254 w 4295775"/>
              <a:gd name="connsiteY1" fmla="*/ 2532926 h 4410093"/>
              <a:gd name="connsiteX2" fmla="*/ 2147888 w 4295775"/>
              <a:gd name="connsiteY2" fmla="*/ 4410094 h 4410093"/>
              <a:gd name="connsiteX3" fmla="*/ 1882521 w 4295775"/>
              <a:gd name="connsiteY3" fmla="*/ 2532926 h 4410093"/>
              <a:gd name="connsiteX4" fmla="*/ 0 w 4295775"/>
              <a:gd name="connsiteY4" fmla="*/ 2177520 h 4410093"/>
              <a:gd name="connsiteX5" fmla="*/ 1777365 w 4295775"/>
              <a:gd name="connsiteY5" fmla="*/ 1907200 h 4410093"/>
              <a:gd name="connsiteX6" fmla="*/ 2147888 w 4295775"/>
              <a:gd name="connsiteY6" fmla="*/ 0 h 4410093"/>
              <a:gd name="connsiteX7" fmla="*/ 2518410 w 4295775"/>
              <a:gd name="connsiteY7" fmla="*/ 1907200 h 4410093"/>
              <a:gd name="connsiteX8" fmla="*/ 4295775 w 4295775"/>
              <a:gd name="connsiteY8" fmla="*/ 2177520 h 44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5775" h="4410093">
                <a:moveTo>
                  <a:pt x="4295775" y="2177520"/>
                </a:moveTo>
                <a:cubicBezTo>
                  <a:pt x="2958942" y="2177520"/>
                  <a:pt x="2578417" y="2317680"/>
                  <a:pt x="2413254" y="2532926"/>
                </a:cubicBezTo>
                <a:cubicBezTo>
                  <a:pt x="2182940" y="2863311"/>
                  <a:pt x="2152936" y="3719294"/>
                  <a:pt x="2147888" y="4410094"/>
                </a:cubicBezTo>
                <a:cubicBezTo>
                  <a:pt x="2142839" y="3719294"/>
                  <a:pt x="2112835" y="2863311"/>
                  <a:pt x="1882521" y="2532926"/>
                </a:cubicBezTo>
                <a:cubicBezTo>
                  <a:pt x="1717263" y="2317661"/>
                  <a:pt x="1336834" y="2177520"/>
                  <a:pt x="0" y="2177520"/>
                </a:cubicBezTo>
                <a:cubicBezTo>
                  <a:pt x="1326738" y="2177520"/>
                  <a:pt x="1597153" y="2067392"/>
                  <a:pt x="1777365" y="1907200"/>
                </a:cubicBezTo>
                <a:cubicBezTo>
                  <a:pt x="1957578" y="1747009"/>
                  <a:pt x="2147888" y="1571815"/>
                  <a:pt x="2147888" y="0"/>
                </a:cubicBezTo>
                <a:cubicBezTo>
                  <a:pt x="2147888" y="1571815"/>
                  <a:pt x="2338102" y="1747019"/>
                  <a:pt x="2518410" y="1907200"/>
                </a:cubicBezTo>
                <a:cubicBezTo>
                  <a:pt x="2698718" y="2067382"/>
                  <a:pt x="2969038" y="2177520"/>
                  <a:pt x="4295775" y="217752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416" name="爱设计-1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8359" y="4416262"/>
            <a:ext cx="998419" cy="458105"/>
          </a:xfrm>
          <a:prstGeom prst="rect">
            <a:avLst/>
          </a:prstGeom>
        </p:spPr>
      </p:pic>
      <p:sp>
        <p:nvSpPr>
          <p:cNvPr id="1417" name="爱设计-13"/>
          <p:cNvSpPr txBox="1"/>
          <p:nvPr/>
        </p:nvSpPr>
        <p:spPr>
          <a:xfrm>
            <a:off x="1913402" y="4466840"/>
            <a:ext cx="2080277" cy="33972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b="1" i="1" dirty="0">
                <a:solidFill>
                  <a:schemeClr val="accent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07.18——  07.19</a:t>
            </a:r>
            <a:endParaRPr lang="zh-CN" altLang="en-US" sz="1800" b="1" i="1" dirty="0">
              <a:solidFill>
                <a:schemeClr val="accent3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330" name="爱设计-14"/>
          <p:cNvSpPr/>
          <p:nvPr/>
        </p:nvSpPr>
        <p:spPr>
          <a:xfrm rot="900000">
            <a:off x="10878432" y="2760698"/>
            <a:ext cx="1280935" cy="1315024"/>
          </a:xfrm>
          <a:custGeom>
            <a:avLst/>
            <a:gdLst>
              <a:gd name="connsiteX0" fmla="*/ 4295775 w 4295775"/>
              <a:gd name="connsiteY0" fmla="*/ 2177520 h 4410093"/>
              <a:gd name="connsiteX1" fmla="*/ 2413254 w 4295775"/>
              <a:gd name="connsiteY1" fmla="*/ 2532926 h 4410093"/>
              <a:gd name="connsiteX2" fmla="*/ 2147888 w 4295775"/>
              <a:gd name="connsiteY2" fmla="*/ 4410094 h 4410093"/>
              <a:gd name="connsiteX3" fmla="*/ 1882521 w 4295775"/>
              <a:gd name="connsiteY3" fmla="*/ 2532926 h 4410093"/>
              <a:gd name="connsiteX4" fmla="*/ 0 w 4295775"/>
              <a:gd name="connsiteY4" fmla="*/ 2177520 h 4410093"/>
              <a:gd name="connsiteX5" fmla="*/ 1777365 w 4295775"/>
              <a:gd name="connsiteY5" fmla="*/ 1907200 h 4410093"/>
              <a:gd name="connsiteX6" fmla="*/ 2147888 w 4295775"/>
              <a:gd name="connsiteY6" fmla="*/ 0 h 4410093"/>
              <a:gd name="connsiteX7" fmla="*/ 2518410 w 4295775"/>
              <a:gd name="connsiteY7" fmla="*/ 1907200 h 4410093"/>
              <a:gd name="connsiteX8" fmla="*/ 4295775 w 4295775"/>
              <a:gd name="connsiteY8" fmla="*/ 2177520 h 44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5775" h="4410093">
                <a:moveTo>
                  <a:pt x="4295775" y="2177520"/>
                </a:moveTo>
                <a:cubicBezTo>
                  <a:pt x="2958942" y="2177520"/>
                  <a:pt x="2578417" y="2317680"/>
                  <a:pt x="2413254" y="2532926"/>
                </a:cubicBezTo>
                <a:cubicBezTo>
                  <a:pt x="2182940" y="2863311"/>
                  <a:pt x="2152936" y="3719294"/>
                  <a:pt x="2147888" y="4410094"/>
                </a:cubicBezTo>
                <a:cubicBezTo>
                  <a:pt x="2142839" y="3719294"/>
                  <a:pt x="2112835" y="2863311"/>
                  <a:pt x="1882521" y="2532926"/>
                </a:cubicBezTo>
                <a:cubicBezTo>
                  <a:pt x="1717263" y="2317661"/>
                  <a:pt x="1336834" y="2177520"/>
                  <a:pt x="0" y="2177520"/>
                </a:cubicBezTo>
                <a:cubicBezTo>
                  <a:pt x="1326738" y="2177520"/>
                  <a:pt x="1597153" y="2067392"/>
                  <a:pt x="1777365" y="1907200"/>
                </a:cubicBezTo>
                <a:cubicBezTo>
                  <a:pt x="1957578" y="1747009"/>
                  <a:pt x="2147888" y="1571815"/>
                  <a:pt x="2147888" y="0"/>
                </a:cubicBezTo>
                <a:cubicBezTo>
                  <a:pt x="2147888" y="1571815"/>
                  <a:pt x="2338102" y="1747019"/>
                  <a:pt x="2518410" y="1907200"/>
                </a:cubicBezTo>
                <a:cubicBezTo>
                  <a:pt x="2698718" y="2067382"/>
                  <a:pt x="2969038" y="2177520"/>
                  <a:pt x="4295775" y="217752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爱设计-5"/>
          <p:cNvSpPr/>
          <p:nvPr/>
        </p:nvSpPr>
        <p:spPr>
          <a:xfrm rot="19620000">
            <a:off x="4857750" y="4733290"/>
            <a:ext cx="1308100" cy="1343025"/>
          </a:xfrm>
          <a:custGeom>
            <a:avLst/>
            <a:gdLst>
              <a:gd name="connsiteX0" fmla="*/ 4295775 w 4295775"/>
              <a:gd name="connsiteY0" fmla="*/ 2177520 h 4410093"/>
              <a:gd name="connsiteX1" fmla="*/ 2413254 w 4295775"/>
              <a:gd name="connsiteY1" fmla="*/ 2532926 h 4410093"/>
              <a:gd name="connsiteX2" fmla="*/ 2147888 w 4295775"/>
              <a:gd name="connsiteY2" fmla="*/ 4410094 h 4410093"/>
              <a:gd name="connsiteX3" fmla="*/ 1882521 w 4295775"/>
              <a:gd name="connsiteY3" fmla="*/ 2532926 h 4410093"/>
              <a:gd name="connsiteX4" fmla="*/ 0 w 4295775"/>
              <a:gd name="connsiteY4" fmla="*/ 2177520 h 4410093"/>
              <a:gd name="connsiteX5" fmla="*/ 1777365 w 4295775"/>
              <a:gd name="connsiteY5" fmla="*/ 1907200 h 4410093"/>
              <a:gd name="connsiteX6" fmla="*/ 2147888 w 4295775"/>
              <a:gd name="connsiteY6" fmla="*/ 0 h 4410093"/>
              <a:gd name="connsiteX7" fmla="*/ 2518410 w 4295775"/>
              <a:gd name="connsiteY7" fmla="*/ 1907200 h 4410093"/>
              <a:gd name="connsiteX8" fmla="*/ 4295775 w 4295775"/>
              <a:gd name="connsiteY8" fmla="*/ 2177520 h 44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5775" h="4410093">
                <a:moveTo>
                  <a:pt x="4295775" y="2177520"/>
                </a:moveTo>
                <a:cubicBezTo>
                  <a:pt x="2958942" y="2177520"/>
                  <a:pt x="2578417" y="2317680"/>
                  <a:pt x="2413254" y="2532926"/>
                </a:cubicBezTo>
                <a:cubicBezTo>
                  <a:pt x="2182940" y="2863311"/>
                  <a:pt x="2152936" y="3719294"/>
                  <a:pt x="2147888" y="4410094"/>
                </a:cubicBezTo>
                <a:cubicBezTo>
                  <a:pt x="2142839" y="3719294"/>
                  <a:pt x="2112835" y="2863311"/>
                  <a:pt x="1882521" y="2532926"/>
                </a:cubicBezTo>
                <a:cubicBezTo>
                  <a:pt x="1717263" y="2317661"/>
                  <a:pt x="1336834" y="2177520"/>
                  <a:pt x="0" y="2177520"/>
                </a:cubicBezTo>
                <a:cubicBezTo>
                  <a:pt x="1326738" y="2177520"/>
                  <a:pt x="1597153" y="2067392"/>
                  <a:pt x="1777365" y="1907200"/>
                </a:cubicBezTo>
                <a:cubicBezTo>
                  <a:pt x="1957578" y="1747009"/>
                  <a:pt x="2147888" y="1571815"/>
                  <a:pt x="2147888" y="0"/>
                </a:cubicBezTo>
                <a:cubicBezTo>
                  <a:pt x="2147888" y="1571815"/>
                  <a:pt x="2338102" y="1747019"/>
                  <a:pt x="2518410" y="1907200"/>
                </a:cubicBezTo>
                <a:cubicBezTo>
                  <a:pt x="2698718" y="2067382"/>
                  <a:pt x="2969038" y="2177520"/>
                  <a:pt x="4295775" y="217752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" name="爱设计-11-3"/>
          <p:cNvSpPr/>
          <p:nvPr/>
        </p:nvSpPr>
        <p:spPr>
          <a:xfrm rot="17454680">
            <a:off x="5831840" y="1405890"/>
            <a:ext cx="1123315" cy="1153795"/>
          </a:xfrm>
          <a:custGeom>
            <a:avLst/>
            <a:gdLst>
              <a:gd name="connsiteX0" fmla="*/ 4295775 w 4295775"/>
              <a:gd name="connsiteY0" fmla="*/ 2177520 h 4410093"/>
              <a:gd name="connsiteX1" fmla="*/ 2413254 w 4295775"/>
              <a:gd name="connsiteY1" fmla="*/ 2532926 h 4410093"/>
              <a:gd name="connsiteX2" fmla="*/ 2147888 w 4295775"/>
              <a:gd name="connsiteY2" fmla="*/ 4410094 h 4410093"/>
              <a:gd name="connsiteX3" fmla="*/ 1882521 w 4295775"/>
              <a:gd name="connsiteY3" fmla="*/ 2532926 h 4410093"/>
              <a:gd name="connsiteX4" fmla="*/ 0 w 4295775"/>
              <a:gd name="connsiteY4" fmla="*/ 2177520 h 4410093"/>
              <a:gd name="connsiteX5" fmla="*/ 1777365 w 4295775"/>
              <a:gd name="connsiteY5" fmla="*/ 1907200 h 4410093"/>
              <a:gd name="connsiteX6" fmla="*/ 2147888 w 4295775"/>
              <a:gd name="connsiteY6" fmla="*/ 0 h 4410093"/>
              <a:gd name="connsiteX7" fmla="*/ 2518410 w 4295775"/>
              <a:gd name="connsiteY7" fmla="*/ 1907200 h 4410093"/>
              <a:gd name="connsiteX8" fmla="*/ 4295775 w 4295775"/>
              <a:gd name="connsiteY8" fmla="*/ 2177520 h 44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5775" h="4410093">
                <a:moveTo>
                  <a:pt x="4295775" y="2177520"/>
                </a:moveTo>
                <a:cubicBezTo>
                  <a:pt x="2958942" y="2177520"/>
                  <a:pt x="2578417" y="2317680"/>
                  <a:pt x="2413254" y="2532926"/>
                </a:cubicBezTo>
                <a:cubicBezTo>
                  <a:pt x="2182940" y="2863311"/>
                  <a:pt x="2152936" y="3719294"/>
                  <a:pt x="2147888" y="4410094"/>
                </a:cubicBezTo>
                <a:cubicBezTo>
                  <a:pt x="2142839" y="3719294"/>
                  <a:pt x="2112835" y="2863311"/>
                  <a:pt x="1882521" y="2532926"/>
                </a:cubicBezTo>
                <a:cubicBezTo>
                  <a:pt x="1717263" y="2317661"/>
                  <a:pt x="1336834" y="2177520"/>
                  <a:pt x="0" y="2177520"/>
                </a:cubicBezTo>
                <a:cubicBezTo>
                  <a:pt x="1326738" y="2177520"/>
                  <a:pt x="1597153" y="2067392"/>
                  <a:pt x="1777365" y="1907200"/>
                </a:cubicBezTo>
                <a:cubicBezTo>
                  <a:pt x="1957578" y="1747009"/>
                  <a:pt x="2147888" y="1571815"/>
                  <a:pt x="2147888" y="0"/>
                </a:cubicBezTo>
                <a:cubicBezTo>
                  <a:pt x="2147888" y="1571815"/>
                  <a:pt x="2338102" y="1747019"/>
                  <a:pt x="2518410" y="1907200"/>
                </a:cubicBezTo>
                <a:cubicBezTo>
                  <a:pt x="2698718" y="2067382"/>
                  <a:pt x="2969038" y="2177520"/>
                  <a:pt x="4295775" y="217752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55320" y="5188585"/>
            <a:ext cx="37338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EE6D5"/>
                </a:solidFill>
              </a:rPr>
              <a:t> 	</a:t>
            </a:r>
            <a:r>
              <a:rPr lang="zh-CN" altLang="en-US">
                <a:solidFill>
                  <a:srgbClr val="FEE6D5"/>
                </a:solidFill>
              </a:rPr>
              <a:t>浙江大学</a:t>
            </a:r>
            <a:endParaRPr lang="zh-CN" altLang="en-US">
              <a:solidFill>
                <a:srgbClr val="FEE6D5"/>
              </a:solidFill>
            </a:endParaRPr>
          </a:p>
          <a:p>
            <a:pPr marL="457200" lvl="1" indent="457200"/>
            <a:r>
              <a:rPr lang="zh-CN" altLang="en-US">
                <a:solidFill>
                  <a:srgbClr val="FEE6D5"/>
                </a:solidFill>
              </a:rPr>
              <a:t>哈尔滨工业大学（</a:t>
            </a:r>
            <a:r>
              <a:rPr lang="zh-CN" altLang="en-US">
                <a:solidFill>
                  <a:srgbClr val="FEE6D5"/>
                </a:solidFill>
              </a:rPr>
              <a:t>深圳）</a:t>
            </a:r>
            <a:endParaRPr lang="zh-CN" altLang="en-US">
              <a:solidFill>
                <a:srgbClr val="FEE6D5"/>
              </a:solidFill>
            </a:endParaRPr>
          </a:p>
          <a:p>
            <a:pPr marL="457200" lvl="1" indent="457200"/>
            <a:r>
              <a:rPr lang="zh-CN" altLang="en-US">
                <a:solidFill>
                  <a:srgbClr val="FEE6D5"/>
                </a:solidFill>
              </a:rPr>
              <a:t>中国人民大学</a:t>
            </a:r>
            <a:endParaRPr lang="zh-CN" altLang="en-US">
              <a:solidFill>
                <a:srgbClr val="FEE6D5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5775" y="5253990"/>
            <a:ext cx="10414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rgbClr val="FEE6D5"/>
                </a:solidFill>
              </a:rPr>
              <a:t>BY</a:t>
            </a:r>
            <a:endParaRPr lang="en-US" altLang="zh-CN" sz="4000">
              <a:solidFill>
                <a:srgbClr val="FEE6D5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1A3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2" name="Freeform 3"/>
          <p:cNvSpPr/>
          <p:nvPr/>
        </p:nvSpPr>
        <p:spPr>
          <a:xfrm>
            <a:off x="-12700" y="1968500"/>
            <a:ext cx="1422748" cy="1310552"/>
          </a:xfrm>
          <a:custGeom>
            <a:avLst/>
            <a:gdLst/>
            <a:ahLst/>
            <a:cxnLst/>
            <a:rect l="l" t="t" r="r" b="b"/>
            <a:pathLst>
              <a:path w="1422748" h="1310552">
                <a:moveTo>
                  <a:pt x="765844" y="0"/>
                </a:moveTo>
                <a:lnTo>
                  <a:pt x="0" y="0"/>
                </a:lnTo>
                <a:lnTo>
                  <a:pt x="0" y="1310552"/>
                </a:lnTo>
                <a:lnTo>
                  <a:pt x="765844" y="1310552"/>
                </a:lnTo>
                <a:lnTo>
                  <a:pt x="1422748" y="655277"/>
                </a:lnTo>
                <a:lnTo>
                  <a:pt x="765844" y="0"/>
                </a:lnTo>
                <a:close/>
              </a:path>
            </a:pathLst>
          </a:custGeom>
          <a:solidFill>
            <a:srgbClr val="D9D9D9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8" name="Freeform 4"/>
          <p:cNvSpPr/>
          <p:nvPr/>
        </p:nvSpPr>
        <p:spPr>
          <a:xfrm>
            <a:off x="-12700" y="3352800"/>
            <a:ext cx="1422748" cy="1312181"/>
          </a:xfrm>
          <a:custGeom>
            <a:avLst/>
            <a:gdLst/>
            <a:ahLst/>
            <a:cxnLst/>
            <a:rect l="l" t="t" r="r" b="b"/>
            <a:pathLst>
              <a:path w="1422748" h="1312181">
                <a:moveTo>
                  <a:pt x="765844" y="1312181"/>
                </a:moveTo>
                <a:lnTo>
                  <a:pt x="0" y="1312181"/>
                </a:lnTo>
                <a:lnTo>
                  <a:pt x="0" y="0"/>
                </a:lnTo>
                <a:lnTo>
                  <a:pt x="765844" y="0"/>
                </a:lnTo>
                <a:lnTo>
                  <a:pt x="1422748" y="656904"/>
                </a:lnTo>
                <a:lnTo>
                  <a:pt x="765844" y="1312181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7" name="Freeform 5"/>
          <p:cNvSpPr/>
          <p:nvPr/>
        </p:nvSpPr>
        <p:spPr>
          <a:xfrm>
            <a:off x="876300" y="1968500"/>
            <a:ext cx="1310552" cy="1310552"/>
          </a:xfrm>
          <a:custGeom>
            <a:avLst/>
            <a:gdLst/>
            <a:ahLst/>
            <a:cxnLst/>
            <a:rect l="l" t="t" r="r" b="b"/>
            <a:pathLst>
              <a:path w="1310552" h="1310552">
                <a:moveTo>
                  <a:pt x="1310552" y="1310552"/>
                </a:moveTo>
                <a:lnTo>
                  <a:pt x="0" y="0"/>
                </a:lnTo>
                <a:lnTo>
                  <a:pt x="1310552" y="0"/>
                </a:lnTo>
                <a:lnTo>
                  <a:pt x="1310552" y="131055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4" name="Freeform 6"/>
          <p:cNvSpPr/>
          <p:nvPr/>
        </p:nvSpPr>
        <p:spPr>
          <a:xfrm>
            <a:off x="876300" y="1968500"/>
            <a:ext cx="1310552" cy="1310552"/>
          </a:xfrm>
          <a:custGeom>
            <a:avLst/>
            <a:gdLst/>
            <a:ahLst/>
            <a:cxnLst/>
            <a:rect l="l" t="t" r="r" b="b"/>
            <a:pathLst>
              <a:path w="1310552" h="1310552">
                <a:moveTo>
                  <a:pt x="1310552" y="0"/>
                </a:moveTo>
                <a:lnTo>
                  <a:pt x="0" y="1310552"/>
                </a:lnTo>
                <a:lnTo>
                  <a:pt x="1310552" y="1310552"/>
                </a:lnTo>
                <a:lnTo>
                  <a:pt x="1310552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2" name="Freeform 7"/>
          <p:cNvSpPr/>
          <p:nvPr/>
        </p:nvSpPr>
        <p:spPr>
          <a:xfrm>
            <a:off x="2260600" y="1968500"/>
            <a:ext cx="1310552" cy="1310552"/>
          </a:xfrm>
          <a:custGeom>
            <a:avLst/>
            <a:gdLst/>
            <a:ahLst/>
            <a:cxnLst/>
            <a:rect l="l" t="t" r="r" b="b"/>
            <a:pathLst>
              <a:path w="1310552" h="1310552">
                <a:moveTo>
                  <a:pt x="1310552" y="1310552"/>
                </a:moveTo>
                <a:lnTo>
                  <a:pt x="0" y="0"/>
                </a:lnTo>
                <a:lnTo>
                  <a:pt x="0" y="1310552"/>
                </a:lnTo>
                <a:lnTo>
                  <a:pt x="1310552" y="131055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3" name="Freeform 8"/>
          <p:cNvSpPr/>
          <p:nvPr/>
        </p:nvSpPr>
        <p:spPr>
          <a:xfrm>
            <a:off x="2260600" y="3352800"/>
            <a:ext cx="1310552" cy="1312181"/>
          </a:xfrm>
          <a:custGeom>
            <a:avLst/>
            <a:gdLst/>
            <a:ahLst/>
            <a:cxnLst/>
            <a:rect l="l" t="t" r="r" b="b"/>
            <a:pathLst>
              <a:path w="1310552" h="1312181">
                <a:moveTo>
                  <a:pt x="0" y="1312181"/>
                </a:moveTo>
                <a:lnTo>
                  <a:pt x="1310552" y="0"/>
                </a:lnTo>
                <a:lnTo>
                  <a:pt x="0" y="0"/>
                </a:lnTo>
                <a:lnTo>
                  <a:pt x="0" y="1312181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4" name="Freeform 9"/>
          <p:cNvSpPr/>
          <p:nvPr/>
        </p:nvSpPr>
        <p:spPr>
          <a:xfrm>
            <a:off x="876300" y="3365500"/>
            <a:ext cx="1310552" cy="1310552"/>
          </a:xfrm>
          <a:custGeom>
            <a:avLst/>
            <a:gdLst/>
            <a:ahLst/>
            <a:cxnLst/>
            <a:rect l="l" t="t" r="r" b="b"/>
            <a:pathLst>
              <a:path w="1310552" h="1310552">
                <a:moveTo>
                  <a:pt x="0" y="1310552"/>
                </a:moveTo>
                <a:lnTo>
                  <a:pt x="1310552" y="0"/>
                </a:lnTo>
                <a:lnTo>
                  <a:pt x="1310552" y="1310552"/>
                </a:lnTo>
                <a:lnTo>
                  <a:pt x="0" y="1310552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5" name="Freeform 10"/>
          <p:cNvSpPr/>
          <p:nvPr/>
        </p:nvSpPr>
        <p:spPr>
          <a:xfrm>
            <a:off x="863600" y="3352800"/>
            <a:ext cx="1312181" cy="1312181"/>
          </a:xfrm>
          <a:custGeom>
            <a:avLst/>
            <a:gdLst/>
            <a:ahLst/>
            <a:cxnLst/>
            <a:rect l="l" t="t" r="r" b="b"/>
            <a:pathLst>
              <a:path w="1312181" h="1312181">
                <a:moveTo>
                  <a:pt x="1312181" y="1312181"/>
                </a:moveTo>
                <a:lnTo>
                  <a:pt x="0" y="0"/>
                </a:lnTo>
                <a:lnTo>
                  <a:pt x="1312181" y="0"/>
                </a:lnTo>
                <a:lnTo>
                  <a:pt x="1312181" y="1312181"/>
                </a:lnTo>
                <a:close/>
              </a:path>
            </a:pathLst>
          </a:custGeom>
          <a:solidFill>
            <a:srgbClr val="DBDBDB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6" name="Freeform 11"/>
          <p:cNvSpPr/>
          <p:nvPr/>
        </p:nvSpPr>
        <p:spPr>
          <a:xfrm>
            <a:off x="2019300" y="3746500"/>
            <a:ext cx="159348" cy="391866"/>
          </a:xfrm>
          <a:custGeom>
            <a:avLst/>
            <a:gdLst/>
            <a:ahLst/>
            <a:cxnLst/>
            <a:rect l="l" t="t" r="r" b="b"/>
            <a:pathLst>
              <a:path w="159348" h="391866">
                <a:moveTo>
                  <a:pt x="159348" y="0"/>
                </a:moveTo>
                <a:lnTo>
                  <a:pt x="159348" y="0"/>
                </a:lnTo>
                <a:lnTo>
                  <a:pt x="143088" y="3252"/>
                </a:lnTo>
                <a:lnTo>
                  <a:pt x="125202" y="11382"/>
                </a:lnTo>
                <a:lnTo>
                  <a:pt x="110567" y="17885"/>
                </a:lnTo>
                <a:lnTo>
                  <a:pt x="95935" y="26016"/>
                </a:lnTo>
                <a:lnTo>
                  <a:pt x="81300" y="34146"/>
                </a:lnTo>
                <a:lnTo>
                  <a:pt x="69919" y="45528"/>
                </a:lnTo>
                <a:lnTo>
                  <a:pt x="56910" y="56910"/>
                </a:lnTo>
                <a:lnTo>
                  <a:pt x="45528" y="68292"/>
                </a:lnTo>
                <a:lnTo>
                  <a:pt x="35772" y="82926"/>
                </a:lnTo>
                <a:lnTo>
                  <a:pt x="27642" y="97560"/>
                </a:lnTo>
                <a:lnTo>
                  <a:pt x="17885" y="110567"/>
                </a:lnTo>
                <a:lnTo>
                  <a:pt x="11382" y="128454"/>
                </a:lnTo>
                <a:lnTo>
                  <a:pt x="6504" y="143088"/>
                </a:lnTo>
                <a:lnTo>
                  <a:pt x="3252" y="160974"/>
                </a:lnTo>
                <a:lnTo>
                  <a:pt x="1626" y="177234"/>
                </a:lnTo>
                <a:lnTo>
                  <a:pt x="0" y="196746"/>
                </a:lnTo>
                <a:lnTo>
                  <a:pt x="0" y="196746"/>
                </a:lnTo>
                <a:lnTo>
                  <a:pt x="1626" y="213006"/>
                </a:lnTo>
                <a:lnTo>
                  <a:pt x="3252" y="232518"/>
                </a:lnTo>
                <a:lnTo>
                  <a:pt x="6504" y="248778"/>
                </a:lnTo>
                <a:lnTo>
                  <a:pt x="11382" y="263412"/>
                </a:lnTo>
                <a:lnTo>
                  <a:pt x="17885" y="279672"/>
                </a:lnTo>
                <a:lnTo>
                  <a:pt x="27642" y="294306"/>
                </a:lnTo>
                <a:lnTo>
                  <a:pt x="35772" y="310566"/>
                </a:lnTo>
                <a:lnTo>
                  <a:pt x="45528" y="323574"/>
                </a:lnTo>
                <a:lnTo>
                  <a:pt x="56910" y="334956"/>
                </a:lnTo>
                <a:lnTo>
                  <a:pt x="69919" y="347963"/>
                </a:lnTo>
                <a:lnTo>
                  <a:pt x="81300" y="357720"/>
                </a:lnTo>
                <a:lnTo>
                  <a:pt x="95935" y="365850"/>
                </a:lnTo>
                <a:lnTo>
                  <a:pt x="110567" y="373979"/>
                </a:lnTo>
                <a:lnTo>
                  <a:pt x="125202" y="382110"/>
                </a:lnTo>
                <a:lnTo>
                  <a:pt x="143088" y="386988"/>
                </a:lnTo>
                <a:lnTo>
                  <a:pt x="159348" y="391866"/>
                </a:lnTo>
                <a:lnTo>
                  <a:pt x="159348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7" name="Freeform 12"/>
          <p:cNvSpPr/>
          <p:nvPr/>
        </p:nvSpPr>
        <p:spPr>
          <a:xfrm>
            <a:off x="1803400" y="4165600"/>
            <a:ext cx="378858" cy="500808"/>
          </a:xfrm>
          <a:custGeom>
            <a:avLst/>
            <a:gdLst/>
            <a:ahLst/>
            <a:cxnLst/>
            <a:rect l="l" t="t" r="r" b="b"/>
            <a:pathLst>
              <a:path w="378858" h="500808">
                <a:moveTo>
                  <a:pt x="330078" y="0"/>
                </a:moveTo>
                <a:lnTo>
                  <a:pt x="330078" y="0"/>
                </a:lnTo>
                <a:lnTo>
                  <a:pt x="295932" y="0"/>
                </a:lnTo>
                <a:lnTo>
                  <a:pt x="255281" y="3252"/>
                </a:lnTo>
                <a:lnTo>
                  <a:pt x="209754" y="9756"/>
                </a:lnTo>
                <a:lnTo>
                  <a:pt x="185364" y="13009"/>
                </a:lnTo>
                <a:lnTo>
                  <a:pt x="160974" y="19512"/>
                </a:lnTo>
                <a:lnTo>
                  <a:pt x="138210" y="26016"/>
                </a:lnTo>
                <a:lnTo>
                  <a:pt x="113820" y="35772"/>
                </a:lnTo>
                <a:lnTo>
                  <a:pt x="91056" y="45528"/>
                </a:lnTo>
                <a:lnTo>
                  <a:pt x="69919" y="56910"/>
                </a:lnTo>
                <a:lnTo>
                  <a:pt x="48779" y="71544"/>
                </a:lnTo>
                <a:lnTo>
                  <a:pt x="30894" y="86178"/>
                </a:lnTo>
                <a:lnTo>
                  <a:pt x="14634" y="102438"/>
                </a:lnTo>
                <a:lnTo>
                  <a:pt x="0" y="123576"/>
                </a:lnTo>
                <a:lnTo>
                  <a:pt x="378858" y="500808"/>
                </a:lnTo>
                <a:lnTo>
                  <a:pt x="378858" y="1626"/>
                </a:lnTo>
                <a:lnTo>
                  <a:pt x="365850" y="1626"/>
                </a:lnTo>
                <a:lnTo>
                  <a:pt x="365850" y="1626"/>
                </a:lnTo>
                <a:lnTo>
                  <a:pt x="330078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8" name="Freeform 13"/>
          <p:cNvSpPr/>
          <p:nvPr/>
        </p:nvSpPr>
        <p:spPr>
          <a:xfrm>
            <a:off x="2260600" y="3352800"/>
            <a:ext cx="1310552" cy="1312181"/>
          </a:xfrm>
          <a:custGeom>
            <a:avLst/>
            <a:gdLst/>
            <a:ahLst/>
            <a:cxnLst/>
            <a:rect l="l" t="t" r="r" b="b"/>
            <a:pathLst>
              <a:path w="1310552" h="1312181">
                <a:moveTo>
                  <a:pt x="0" y="0"/>
                </a:moveTo>
                <a:lnTo>
                  <a:pt x="1310552" y="1312181"/>
                </a:lnTo>
                <a:lnTo>
                  <a:pt x="0" y="1312181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9" name="Freeform 14"/>
          <p:cNvSpPr/>
          <p:nvPr/>
        </p:nvSpPr>
        <p:spPr>
          <a:xfrm>
            <a:off x="2260600" y="3746500"/>
            <a:ext cx="175608" cy="395117"/>
          </a:xfrm>
          <a:custGeom>
            <a:avLst/>
            <a:gdLst/>
            <a:ahLst/>
            <a:cxnLst/>
            <a:rect l="l" t="t" r="r" b="b"/>
            <a:pathLst>
              <a:path w="175608" h="395117">
                <a:moveTo>
                  <a:pt x="0" y="0"/>
                </a:moveTo>
                <a:lnTo>
                  <a:pt x="0" y="395117"/>
                </a:lnTo>
                <a:lnTo>
                  <a:pt x="0" y="395117"/>
                </a:lnTo>
                <a:lnTo>
                  <a:pt x="17885" y="393490"/>
                </a:lnTo>
                <a:lnTo>
                  <a:pt x="35772" y="388614"/>
                </a:lnTo>
                <a:lnTo>
                  <a:pt x="53658" y="380483"/>
                </a:lnTo>
                <a:lnTo>
                  <a:pt x="68292" y="373979"/>
                </a:lnTo>
                <a:lnTo>
                  <a:pt x="82926" y="364223"/>
                </a:lnTo>
                <a:lnTo>
                  <a:pt x="99186" y="354467"/>
                </a:lnTo>
                <a:lnTo>
                  <a:pt x="112194" y="341459"/>
                </a:lnTo>
                <a:lnTo>
                  <a:pt x="125202" y="330077"/>
                </a:lnTo>
                <a:lnTo>
                  <a:pt x="134958" y="317069"/>
                </a:lnTo>
                <a:lnTo>
                  <a:pt x="144714" y="300810"/>
                </a:lnTo>
                <a:lnTo>
                  <a:pt x="152844" y="286175"/>
                </a:lnTo>
                <a:lnTo>
                  <a:pt x="162599" y="268289"/>
                </a:lnTo>
                <a:lnTo>
                  <a:pt x="167477" y="252029"/>
                </a:lnTo>
                <a:lnTo>
                  <a:pt x="172356" y="235769"/>
                </a:lnTo>
                <a:lnTo>
                  <a:pt x="173982" y="216257"/>
                </a:lnTo>
                <a:lnTo>
                  <a:pt x="175608" y="198371"/>
                </a:lnTo>
                <a:lnTo>
                  <a:pt x="175608" y="198371"/>
                </a:lnTo>
                <a:lnTo>
                  <a:pt x="173982" y="178859"/>
                </a:lnTo>
                <a:lnTo>
                  <a:pt x="172356" y="160974"/>
                </a:lnTo>
                <a:lnTo>
                  <a:pt x="167477" y="143087"/>
                </a:lnTo>
                <a:lnTo>
                  <a:pt x="162599" y="125202"/>
                </a:lnTo>
                <a:lnTo>
                  <a:pt x="152844" y="108942"/>
                </a:lnTo>
                <a:lnTo>
                  <a:pt x="144714" y="94308"/>
                </a:lnTo>
                <a:lnTo>
                  <a:pt x="134958" y="78048"/>
                </a:lnTo>
                <a:lnTo>
                  <a:pt x="125202" y="65039"/>
                </a:lnTo>
                <a:lnTo>
                  <a:pt x="112194" y="52032"/>
                </a:lnTo>
                <a:lnTo>
                  <a:pt x="99186" y="40650"/>
                </a:lnTo>
                <a:lnTo>
                  <a:pt x="82926" y="30894"/>
                </a:lnTo>
                <a:lnTo>
                  <a:pt x="68292" y="21138"/>
                </a:lnTo>
                <a:lnTo>
                  <a:pt x="53658" y="14634"/>
                </a:lnTo>
                <a:lnTo>
                  <a:pt x="35772" y="6504"/>
                </a:lnTo>
                <a:lnTo>
                  <a:pt x="17885" y="1626"/>
                </a:lnTo>
                <a:lnTo>
                  <a:pt x="0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80" name="Freeform 15"/>
          <p:cNvSpPr/>
          <p:nvPr/>
        </p:nvSpPr>
        <p:spPr>
          <a:xfrm>
            <a:off x="2260600" y="4165600"/>
            <a:ext cx="416255" cy="499181"/>
          </a:xfrm>
          <a:custGeom>
            <a:avLst/>
            <a:gdLst/>
            <a:ahLst/>
            <a:cxnLst/>
            <a:rect l="l" t="t" r="r" b="b"/>
            <a:pathLst>
              <a:path w="416255" h="499181">
                <a:moveTo>
                  <a:pt x="56910" y="0"/>
                </a:moveTo>
                <a:lnTo>
                  <a:pt x="0" y="0"/>
                </a:lnTo>
                <a:lnTo>
                  <a:pt x="0" y="499181"/>
                </a:lnTo>
                <a:lnTo>
                  <a:pt x="204875" y="499181"/>
                </a:lnTo>
                <a:lnTo>
                  <a:pt x="204875" y="349589"/>
                </a:lnTo>
                <a:lnTo>
                  <a:pt x="234144" y="349589"/>
                </a:lnTo>
                <a:lnTo>
                  <a:pt x="234144" y="499181"/>
                </a:lnTo>
                <a:lnTo>
                  <a:pt x="416255" y="499181"/>
                </a:lnTo>
                <a:lnTo>
                  <a:pt x="416255" y="217884"/>
                </a:lnTo>
                <a:lnTo>
                  <a:pt x="416255" y="217884"/>
                </a:lnTo>
                <a:lnTo>
                  <a:pt x="414630" y="208128"/>
                </a:lnTo>
                <a:lnTo>
                  <a:pt x="414630" y="208128"/>
                </a:lnTo>
                <a:lnTo>
                  <a:pt x="414630" y="199997"/>
                </a:lnTo>
                <a:lnTo>
                  <a:pt x="414630" y="199997"/>
                </a:lnTo>
                <a:lnTo>
                  <a:pt x="413003" y="196746"/>
                </a:lnTo>
                <a:lnTo>
                  <a:pt x="413003" y="196746"/>
                </a:lnTo>
                <a:lnTo>
                  <a:pt x="411377" y="183737"/>
                </a:lnTo>
                <a:lnTo>
                  <a:pt x="408125" y="169103"/>
                </a:lnTo>
                <a:lnTo>
                  <a:pt x="403247" y="157721"/>
                </a:lnTo>
                <a:lnTo>
                  <a:pt x="396743" y="146340"/>
                </a:lnTo>
                <a:lnTo>
                  <a:pt x="390239" y="133332"/>
                </a:lnTo>
                <a:lnTo>
                  <a:pt x="382109" y="123576"/>
                </a:lnTo>
                <a:lnTo>
                  <a:pt x="365849" y="102438"/>
                </a:lnTo>
                <a:lnTo>
                  <a:pt x="344711" y="86178"/>
                </a:lnTo>
                <a:lnTo>
                  <a:pt x="323573" y="71544"/>
                </a:lnTo>
                <a:lnTo>
                  <a:pt x="299183" y="56910"/>
                </a:lnTo>
                <a:lnTo>
                  <a:pt x="274794" y="45528"/>
                </a:lnTo>
                <a:lnTo>
                  <a:pt x="247151" y="35772"/>
                </a:lnTo>
                <a:lnTo>
                  <a:pt x="219509" y="26016"/>
                </a:lnTo>
                <a:lnTo>
                  <a:pt x="193493" y="19512"/>
                </a:lnTo>
                <a:lnTo>
                  <a:pt x="167477" y="13007"/>
                </a:lnTo>
                <a:lnTo>
                  <a:pt x="117071" y="6504"/>
                </a:lnTo>
                <a:lnTo>
                  <a:pt x="74795" y="1626"/>
                </a:lnTo>
                <a:lnTo>
                  <a:pt x="74795" y="1626"/>
                </a:lnTo>
                <a:lnTo>
                  <a:pt x="65039" y="0"/>
                </a:lnTo>
                <a:lnTo>
                  <a:pt x="56910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81" name="Freeform 16"/>
          <p:cNvSpPr/>
          <p:nvPr/>
        </p:nvSpPr>
        <p:spPr>
          <a:xfrm flipV="1">
            <a:off x="2273300" y="1968500"/>
            <a:ext cx="1310554" cy="1312181"/>
          </a:xfrm>
          <a:custGeom>
            <a:avLst/>
            <a:gdLst/>
            <a:ahLst/>
            <a:cxnLst/>
            <a:rect l="l" t="t" r="r" b="b"/>
            <a:pathLst>
              <a:path w="1310554" h="1312181">
                <a:moveTo>
                  <a:pt x="0" y="0"/>
                </a:moveTo>
                <a:lnTo>
                  <a:pt x="1310554" y="1312181"/>
                </a:lnTo>
                <a:lnTo>
                  <a:pt x="0" y="1312181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cxnSp>
        <p:nvCxnSpPr>
          <p:cNvPr id="82" name="Connector 17"/>
          <p:cNvCxnSpPr/>
          <p:nvPr/>
        </p:nvCxnSpPr>
        <p:spPr>
          <a:xfrm>
            <a:off x="4521200" y="3314700"/>
            <a:ext cx="7670811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E6E6E6">
                <a:alpha val="100000"/>
              </a:srgbClr>
            </a:solidFill>
            <a:prstDash val="solid"/>
            <a:miter lim="10000000"/>
            <a:headEnd type="none" w="med" len="med"/>
            <a:tailEnd type="none" w="med" len="med"/>
          </a:ln>
        </p:spPr>
      </p:cxnSp>
      <p:sp>
        <p:nvSpPr>
          <p:cNvPr id="83" name="AutoShape 18"/>
          <p:cNvSpPr/>
          <p:nvPr/>
        </p:nvSpPr>
        <p:spPr>
          <a:xfrm>
            <a:off x="4419600" y="2603500"/>
            <a:ext cx="5092700" cy="660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algn="l">
              <a:lnSpc>
                <a:spcPct val="100000"/>
              </a:lnSpc>
              <a:buClrTx/>
              <a:buSzTx/>
              <a:buFontTx/>
            </a:pPr>
            <a:r>
              <a:rPr lang="en-US" sz="4000" b="1" i="0" u="none" strike="noStrike">
                <a:solidFill>
                  <a:schemeClr val="tx2">
                    <a:lumMod val="60000"/>
                    <a:lumOff val="4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认识AI大模型</a:t>
            </a:r>
            <a:endParaRPr lang="en-US" sz="4000" b="1">
              <a:solidFill>
                <a:schemeClr val="tx2">
                  <a:lumMod val="60000"/>
                  <a:lumOff val="4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84" name="AutoShape 19"/>
          <p:cNvSpPr/>
          <p:nvPr/>
        </p:nvSpPr>
        <p:spPr>
          <a:xfrm>
            <a:off x="4508500" y="3517900"/>
            <a:ext cx="3302000" cy="1016000"/>
          </a:xfrm>
          <a:prstGeom prst="roundRect">
            <a:avLst>
              <a:gd name="adj" fmla="val 0"/>
            </a:avLst>
          </a:prstGeom>
          <a:noFill/>
          <a:ln w="254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>
            <a:lvl1pPr marL="495300" indent="-203200"/>
            <a:lvl2pPr marL="952500" indent="-203200"/>
            <a:lvl3pPr marL="1409700" indent="-203200"/>
            <a:lvl4pPr marL="1866900" indent="-203200"/>
            <a:lvl5pPr marL="2324100" indent="-203200"/>
            <a:lvl6pPr marL="2781300" indent="-203200"/>
            <a:lvl7pPr marL="3238500" indent="-203200"/>
            <a:lvl8pPr marL="3695700" indent="-203200"/>
            <a:lvl9pPr marL="4152900" indent="-203200"/>
          </a:lstStyle>
          <a:p>
            <a:pPr marL="292100" indent="-279400" algn="l">
              <a:lnSpc>
                <a:spcPct val="125000"/>
              </a:lnSpc>
              <a:buClr>
                <a:srgbClr val="4679A7"/>
              </a:buClr>
              <a:buFont typeface="Wingdings" panose="05000000000000000000"/>
              <a:buChar char="n"/>
              <a:defRPr/>
            </a:pPr>
            <a:r>
              <a:rPr lang="en-US" sz="1600" b="0" i="0" u="none" strike="noStrike">
                <a:solidFill>
                  <a:srgbClr val="8497B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它就像一个超级爱读书的机器人学霸，从诞生起就沉浸在海量的知识海洋中不断学习</a:t>
            </a:r>
            <a:endParaRPr lang="en-US" sz="1600" b="0" i="0" u="none" strike="noStrike">
              <a:solidFill>
                <a:srgbClr val="8497B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85" name="Picture 2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267700" y="2463800"/>
            <a:ext cx="419100" cy="6223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86" name="Picture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200000">
            <a:off x="8293100" y="2832100"/>
            <a:ext cx="749300" cy="4953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87" name="AutoShape 22"/>
          <p:cNvSpPr/>
          <p:nvPr/>
        </p:nvSpPr>
        <p:spPr>
          <a:xfrm>
            <a:off x="7937500" y="3517900"/>
            <a:ext cx="3302000" cy="1016000"/>
          </a:xfrm>
          <a:prstGeom prst="roundRect">
            <a:avLst>
              <a:gd name="adj" fmla="val 0"/>
            </a:avLst>
          </a:prstGeom>
          <a:noFill/>
          <a:ln w="254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>
            <a:lvl1pPr marL="495300" indent="-203200"/>
            <a:lvl2pPr marL="952500" indent="-203200"/>
            <a:lvl3pPr marL="1409700" indent="-203200"/>
            <a:lvl4pPr marL="1866900" indent="-203200"/>
            <a:lvl5pPr marL="2324100" indent="-203200"/>
            <a:lvl6pPr marL="2781300" indent="-203200"/>
            <a:lvl7pPr marL="3238500" indent="-203200"/>
            <a:lvl8pPr marL="3695700" indent="-203200"/>
            <a:lvl9pPr marL="4152900" indent="-203200"/>
          </a:lstStyle>
          <a:p>
            <a:pPr marL="292100" indent="-279400" algn="l">
              <a:lnSpc>
                <a:spcPct val="125000"/>
              </a:lnSpc>
              <a:buClr>
                <a:srgbClr val="4679A7"/>
              </a:buClr>
              <a:buFont typeface="Wingdings" panose="05000000000000000000"/>
              <a:buChar char="n"/>
              <a:defRPr/>
            </a:pPr>
            <a:r>
              <a:rPr lang="en-US" sz="1600" b="0" i="0" u="none" strike="noStrike">
                <a:solidFill>
                  <a:srgbClr val="8497B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它不是真正的人类，但却比任何单一个体更“博学”，能快速整合并应用全球海量信息</a:t>
            </a:r>
            <a:endParaRPr lang="en-US" sz="1600" b="0" i="0" u="none" strike="noStrike">
              <a:solidFill>
                <a:srgbClr val="8497B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8" name="AutoShape 23"/>
          <p:cNvSpPr/>
          <p:nvPr/>
        </p:nvSpPr>
        <p:spPr>
          <a:xfrm>
            <a:off x="1384300" y="2603500"/>
            <a:ext cx="914400" cy="711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indent="0" algn="l">
              <a:lnSpc>
                <a:spcPct val="100000"/>
              </a:lnSpc>
              <a:defRPr/>
            </a:pPr>
            <a:r>
              <a:rPr lang="en-US" sz="4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01</a:t>
            </a:r>
            <a:endParaRPr lang="en-US"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Freeform 9"/>
          <p:cNvSpPr/>
          <p:nvPr/>
        </p:nvSpPr>
        <p:spPr>
          <a:xfrm>
            <a:off x="-12700" y="620522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1" name="Freeform 8"/>
          <p:cNvSpPr/>
          <p:nvPr/>
        </p:nvSpPr>
        <p:spPr>
          <a:xfrm>
            <a:off x="685800" y="62052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3" name="Freeform 10"/>
          <p:cNvSpPr/>
          <p:nvPr/>
        </p:nvSpPr>
        <p:spPr>
          <a:xfrm>
            <a:off x="685800" y="62052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4" name="矩形 63"/>
          <p:cNvSpPr/>
          <p:nvPr/>
        </p:nvSpPr>
        <p:spPr>
          <a:xfrm>
            <a:off x="8697595" y="2070100"/>
            <a:ext cx="3300095" cy="3792220"/>
          </a:xfrm>
          <a:prstGeom prst="rect">
            <a:avLst/>
          </a:prstGeom>
          <a:solidFill>
            <a:srgbClr val="1A356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1A3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65" name="Freeform 5"/>
          <p:cNvSpPr/>
          <p:nvPr/>
        </p:nvSpPr>
        <p:spPr>
          <a:xfrm>
            <a:off x="889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6" name="Freeform 6"/>
          <p:cNvSpPr/>
          <p:nvPr/>
        </p:nvSpPr>
        <p:spPr>
          <a:xfrm>
            <a:off x="889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7" name="Freeform 7"/>
          <p:cNvSpPr/>
          <p:nvPr/>
        </p:nvSpPr>
        <p:spPr>
          <a:xfrm>
            <a:off x="698500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8" name="Freeform 8"/>
          <p:cNvSpPr/>
          <p:nvPr/>
        </p:nvSpPr>
        <p:spPr>
          <a:xfrm>
            <a:off x="698500" y="6985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9" name="Freeform 9"/>
          <p:cNvSpPr/>
          <p:nvPr/>
        </p:nvSpPr>
        <p:spPr>
          <a:xfrm>
            <a:off x="0" y="69850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0" name="Freeform 10"/>
          <p:cNvSpPr/>
          <p:nvPr/>
        </p:nvSpPr>
        <p:spPr>
          <a:xfrm>
            <a:off x="698500" y="6985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1" name="Freeform 11"/>
          <p:cNvSpPr/>
          <p:nvPr/>
        </p:nvSpPr>
        <p:spPr>
          <a:xfrm flipV="1">
            <a:off x="711200" y="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" name="AutoShape 4"/>
          <p:cNvSpPr/>
          <p:nvPr/>
        </p:nvSpPr>
        <p:spPr>
          <a:xfrm>
            <a:off x="1422400" y="139700"/>
            <a:ext cx="6846032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sz="2800" b="1">
                <a:solidFill>
                  <a:schemeClr val="tx2">
                    <a:lumMod val="60000"/>
                    <a:lumOff val="4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AI：超级学霸机器人</a:t>
            </a:r>
            <a:endParaRPr lang="en-US" sz="2800" b="1">
              <a:solidFill>
                <a:schemeClr val="tx2">
                  <a:lumMod val="60000"/>
                  <a:lumOff val="4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endParaRPr lang="en-US" sz="2800" b="1">
              <a:solidFill>
                <a:schemeClr val="tx2">
                  <a:lumMod val="60000"/>
                  <a:lumOff val="4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8" name="AutoShape 12"/>
          <p:cNvSpPr/>
          <p:nvPr/>
        </p:nvSpPr>
        <p:spPr>
          <a:xfrm>
            <a:off x="1587500" y="1035050"/>
            <a:ext cx="88519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indent="0" algn="l">
              <a:lnSpc>
                <a:spcPct val="10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它是从出生就开始疯狂阅读的机器人，知识量远超人类总和！</a:t>
            </a:r>
            <a:endParaRPr lang="en-US" sz="2400" b="1" i="0" u="none" strike="noStrike">
              <a:solidFill>
                <a:schemeClr val="bg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73" name="Freeform 5"/>
          <p:cNvSpPr/>
          <p:nvPr/>
        </p:nvSpPr>
        <p:spPr>
          <a:xfrm>
            <a:off x="-11811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4" name="Freeform 6"/>
          <p:cNvSpPr/>
          <p:nvPr/>
        </p:nvSpPr>
        <p:spPr>
          <a:xfrm>
            <a:off x="-11811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5" name="Freeform 7"/>
          <p:cNvSpPr/>
          <p:nvPr/>
        </p:nvSpPr>
        <p:spPr>
          <a:xfrm>
            <a:off x="685800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6" name="Freeform 8"/>
          <p:cNvSpPr/>
          <p:nvPr/>
        </p:nvSpPr>
        <p:spPr>
          <a:xfrm>
            <a:off x="685800" y="20701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7" name="Freeform 9"/>
          <p:cNvSpPr/>
          <p:nvPr/>
        </p:nvSpPr>
        <p:spPr>
          <a:xfrm>
            <a:off x="-12700" y="207010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8" name="Freeform 10"/>
          <p:cNvSpPr/>
          <p:nvPr/>
        </p:nvSpPr>
        <p:spPr>
          <a:xfrm>
            <a:off x="685800" y="20701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9" name="Freeform 11"/>
          <p:cNvSpPr/>
          <p:nvPr/>
        </p:nvSpPr>
        <p:spPr>
          <a:xfrm flipV="1">
            <a:off x="698500" y="13716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4" name="Freeform 5"/>
          <p:cNvSpPr/>
          <p:nvPr/>
        </p:nvSpPr>
        <p:spPr>
          <a:xfrm>
            <a:off x="1524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5" name="Freeform 6"/>
          <p:cNvSpPr/>
          <p:nvPr/>
        </p:nvSpPr>
        <p:spPr>
          <a:xfrm>
            <a:off x="1524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6" name="Freeform 7"/>
          <p:cNvSpPr/>
          <p:nvPr/>
        </p:nvSpPr>
        <p:spPr>
          <a:xfrm>
            <a:off x="699135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7" name="Freeform 8"/>
          <p:cNvSpPr/>
          <p:nvPr/>
        </p:nvSpPr>
        <p:spPr>
          <a:xfrm>
            <a:off x="699135" y="34264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8" name="Freeform 9"/>
          <p:cNvSpPr/>
          <p:nvPr/>
        </p:nvSpPr>
        <p:spPr>
          <a:xfrm>
            <a:off x="635" y="342646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9" name="Freeform 10"/>
          <p:cNvSpPr/>
          <p:nvPr/>
        </p:nvSpPr>
        <p:spPr>
          <a:xfrm>
            <a:off x="699135" y="34264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0" name="Freeform 11"/>
          <p:cNvSpPr/>
          <p:nvPr/>
        </p:nvSpPr>
        <p:spPr>
          <a:xfrm flipV="1">
            <a:off x="711835" y="27279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1" name="Freeform 5"/>
          <p:cNvSpPr/>
          <p:nvPr/>
        </p:nvSpPr>
        <p:spPr>
          <a:xfrm>
            <a:off x="-11176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2" name="Freeform 6"/>
          <p:cNvSpPr/>
          <p:nvPr/>
        </p:nvSpPr>
        <p:spPr>
          <a:xfrm>
            <a:off x="-11176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3" name="Freeform 7"/>
          <p:cNvSpPr/>
          <p:nvPr/>
        </p:nvSpPr>
        <p:spPr>
          <a:xfrm>
            <a:off x="686435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4" name="Freeform 8"/>
          <p:cNvSpPr/>
          <p:nvPr/>
        </p:nvSpPr>
        <p:spPr>
          <a:xfrm>
            <a:off x="686435" y="47828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5" name="Freeform 9"/>
          <p:cNvSpPr/>
          <p:nvPr/>
        </p:nvSpPr>
        <p:spPr>
          <a:xfrm>
            <a:off x="-12065" y="478282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6" name="Freeform 10"/>
          <p:cNvSpPr/>
          <p:nvPr/>
        </p:nvSpPr>
        <p:spPr>
          <a:xfrm>
            <a:off x="686435" y="47828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7" name="Freeform 11"/>
          <p:cNvSpPr/>
          <p:nvPr/>
        </p:nvSpPr>
        <p:spPr>
          <a:xfrm flipV="1">
            <a:off x="699135" y="40843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8" name="Freeform 5"/>
          <p:cNvSpPr/>
          <p:nvPr/>
        </p:nvSpPr>
        <p:spPr>
          <a:xfrm>
            <a:off x="-11811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9" name="Freeform 6"/>
          <p:cNvSpPr/>
          <p:nvPr/>
        </p:nvSpPr>
        <p:spPr>
          <a:xfrm>
            <a:off x="-11811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0" name="Freeform 7"/>
          <p:cNvSpPr/>
          <p:nvPr/>
        </p:nvSpPr>
        <p:spPr>
          <a:xfrm>
            <a:off x="685800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4" name="Freeform 11"/>
          <p:cNvSpPr/>
          <p:nvPr/>
        </p:nvSpPr>
        <p:spPr>
          <a:xfrm flipV="1">
            <a:off x="698500" y="55067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15" name="Picture 1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255000" y="1686560"/>
            <a:ext cx="1714500" cy="161544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116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96500" y="1686560"/>
            <a:ext cx="1714500" cy="161544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117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55000" y="3427095"/>
            <a:ext cx="3556000" cy="274574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118" name="AutoShape 14"/>
          <p:cNvSpPr/>
          <p:nvPr/>
        </p:nvSpPr>
        <p:spPr>
          <a:xfrm>
            <a:off x="661289" y="2197100"/>
            <a:ext cx="3810000" cy="279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indent="304800" algn="l">
              <a:lnSpc>
                <a:spcPct val="108000"/>
              </a:lnSpc>
              <a:defRPr/>
            </a:pPr>
            <a:r>
              <a:rPr lang="en-US" sz="1900" b="0" i="0" u="none" strike="noStrike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想象一下，有个机器人从诞生起就泡在书海里，读的书比全人类加起来还多！语文、数学、科学课本是它的基础，连菜谱、新闻、漫画都不放过。</a:t>
            </a:r>
            <a:endParaRPr lang="en-US" sz="1100">
              <a:solidFill>
                <a:schemeClr val="bg1"/>
              </a:solidFill>
            </a:endParaRPr>
          </a:p>
          <a:p>
            <a:pPr marL="0" indent="304800" algn="l">
              <a:lnSpc>
                <a:spcPct val="108000"/>
              </a:lnSpc>
            </a:pPr>
            <a:r>
              <a:rPr lang="en-US" sz="1900" b="0" i="0" u="none" strike="noStrike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它的大脑装着</a:t>
            </a:r>
            <a:r>
              <a:rPr lang="en-US" sz="1900" b="0" i="0" u="none" strike="noStrike">
                <a:solidFill>
                  <a:schemeClr val="bg1"/>
                </a:solidFill>
                <a:highlight>
                  <a:srgbClr val="000080"/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整个世界的知识</a:t>
            </a:r>
            <a:r>
              <a:rPr lang="en-US" sz="1900" b="0" i="0" u="none" strike="noStrike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，问它恐龙灭绝、月亮的奥秘，它都能秒答，就像一部行走的超级百科全书，无所不知，无所不晓！</a:t>
            </a:r>
            <a:endParaRPr lang="en-US" sz="1900" b="0" i="0" u="none" strike="noStrike">
              <a:solidFill>
                <a:schemeClr val="bg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19" name="AutoShape 15"/>
          <p:cNvSpPr/>
          <p:nvPr/>
        </p:nvSpPr>
        <p:spPr>
          <a:xfrm>
            <a:off x="4712144" y="2197100"/>
            <a:ext cx="3302000" cy="279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indent="0" algn="l">
              <a:lnSpc>
                <a:spcPct val="108000"/>
              </a:lnSpc>
              <a:defRPr/>
            </a:pPr>
            <a:r>
              <a:rPr lang="en-US" sz="1600" b="0" i="0" u="none" strike="noStrike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它还是个“超级模仿大师”，解锁超多有趣技能！</a:t>
            </a:r>
            <a:endParaRPr lang="en-US" sz="110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l">
              <a:lnSpc>
                <a:spcPct val="108000"/>
              </a:lnSpc>
            </a:pPr>
            <a:endParaRPr lang="en-US" sz="1100"/>
          </a:p>
          <a:p>
            <a:pPr marL="0" indent="304800" algn="l">
              <a:lnSpc>
                <a:spcPct val="108000"/>
              </a:lnSpc>
            </a:pPr>
            <a:r>
              <a:rPr lang="en-US" sz="2000" b="0" i="0" u="none" strike="noStrike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看了无数人类作品，它学会了像人一样</a:t>
            </a:r>
            <a:r>
              <a:rPr lang="en-US" sz="2000" b="0" i="0" u="none" strike="noStrike">
                <a:solidFill>
                  <a:schemeClr val="bg1"/>
                </a:solidFill>
                <a:highlight>
                  <a:srgbClr val="000080"/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写字、画画、聊天</a:t>
            </a:r>
            <a:r>
              <a:rPr lang="en-US" sz="2000" b="0" i="0" u="none" strike="noStrike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。写的作文生动又新奇，画的画脑洞大开超奇妙，聊天时还能接住你的所有梗，像个懂你的好朋友。</a:t>
            </a:r>
            <a:endParaRPr lang="en-US" sz="2000" b="0" i="0" u="none" strike="noStrike">
              <a:solidFill>
                <a:schemeClr val="bg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Freeform 9"/>
          <p:cNvSpPr/>
          <p:nvPr/>
        </p:nvSpPr>
        <p:spPr>
          <a:xfrm>
            <a:off x="-12700" y="620522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1" name="Freeform 8"/>
          <p:cNvSpPr/>
          <p:nvPr/>
        </p:nvSpPr>
        <p:spPr>
          <a:xfrm>
            <a:off x="685800" y="62052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3" name="Freeform 10"/>
          <p:cNvSpPr/>
          <p:nvPr/>
        </p:nvSpPr>
        <p:spPr>
          <a:xfrm>
            <a:off x="685800" y="62052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4" name="矩形 63"/>
          <p:cNvSpPr/>
          <p:nvPr/>
        </p:nvSpPr>
        <p:spPr>
          <a:xfrm>
            <a:off x="8868410" y="1714500"/>
            <a:ext cx="3097530" cy="3792220"/>
          </a:xfrm>
          <a:prstGeom prst="rect">
            <a:avLst/>
          </a:prstGeom>
          <a:solidFill>
            <a:srgbClr val="1A356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1A3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65" name="Freeform 5"/>
          <p:cNvSpPr/>
          <p:nvPr/>
        </p:nvSpPr>
        <p:spPr>
          <a:xfrm>
            <a:off x="889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6" name="Freeform 6"/>
          <p:cNvSpPr/>
          <p:nvPr/>
        </p:nvSpPr>
        <p:spPr>
          <a:xfrm>
            <a:off x="889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7" name="Freeform 7"/>
          <p:cNvSpPr/>
          <p:nvPr/>
        </p:nvSpPr>
        <p:spPr>
          <a:xfrm>
            <a:off x="698500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8" name="Freeform 8"/>
          <p:cNvSpPr/>
          <p:nvPr/>
        </p:nvSpPr>
        <p:spPr>
          <a:xfrm>
            <a:off x="698500" y="6985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9" name="Freeform 9"/>
          <p:cNvSpPr/>
          <p:nvPr/>
        </p:nvSpPr>
        <p:spPr>
          <a:xfrm>
            <a:off x="0" y="69850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0" name="Freeform 10"/>
          <p:cNvSpPr/>
          <p:nvPr/>
        </p:nvSpPr>
        <p:spPr>
          <a:xfrm>
            <a:off x="698500" y="6985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1" name="Freeform 11"/>
          <p:cNvSpPr/>
          <p:nvPr/>
        </p:nvSpPr>
        <p:spPr>
          <a:xfrm flipV="1">
            <a:off x="711200" y="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" name="AutoShape 4"/>
          <p:cNvSpPr/>
          <p:nvPr/>
        </p:nvSpPr>
        <p:spPr>
          <a:xfrm>
            <a:off x="1422400" y="139700"/>
            <a:ext cx="6846032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sz="2800" b="1" i="0" u="none" strike="noStrike">
                <a:solidFill>
                  <a:schemeClr val="tx2">
                    <a:lumMod val="60000"/>
                    <a:lumOff val="4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它不是真正的人，但比你更“博学”</a:t>
            </a:r>
            <a:endParaRPr lang="en-US" sz="2800" b="1">
              <a:solidFill>
                <a:schemeClr val="tx2">
                  <a:lumMod val="60000"/>
                  <a:lumOff val="4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8" name="AutoShape 12"/>
          <p:cNvSpPr/>
          <p:nvPr/>
        </p:nvSpPr>
        <p:spPr>
          <a:xfrm>
            <a:off x="1587500" y="1035050"/>
            <a:ext cx="88519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indent="0" algn="l">
              <a:lnSpc>
                <a:spcPct val="100000"/>
              </a:lnSpc>
              <a:defRPr/>
            </a:pPr>
            <a:r>
              <a:rPr lang="en-US" sz="2400" b="0" i="0" u="none" strike="noStrike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虽然AI大模型看起来无所不知、十分聪明，但它和我们人类有着本质的不同，并不是真正有生命的“人”哦！</a:t>
            </a:r>
            <a:endParaRPr lang="en-US" sz="2400" b="0" i="0" u="none" strike="noStrike">
              <a:solidFill>
                <a:schemeClr val="bg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27" name="Picture 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339455" y="2032000"/>
            <a:ext cx="3302000" cy="3810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73" name="Freeform 5"/>
          <p:cNvSpPr/>
          <p:nvPr/>
        </p:nvSpPr>
        <p:spPr>
          <a:xfrm>
            <a:off x="-11811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4" name="Freeform 6"/>
          <p:cNvSpPr/>
          <p:nvPr/>
        </p:nvSpPr>
        <p:spPr>
          <a:xfrm>
            <a:off x="-11811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5" name="Freeform 7"/>
          <p:cNvSpPr/>
          <p:nvPr/>
        </p:nvSpPr>
        <p:spPr>
          <a:xfrm>
            <a:off x="685800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6" name="Freeform 8"/>
          <p:cNvSpPr/>
          <p:nvPr/>
        </p:nvSpPr>
        <p:spPr>
          <a:xfrm>
            <a:off x="685800" y="20701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7" name="Freeform 9"/>
          <p:cNvSpPr/>
          <p:nvPr/>
        </p:nvSpPr>
        <p:spPr>
          <a:xfrm>
            <a:off x="-12700" y="207010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8" name="Freeform 10"/>
          <p:cNvSpPr/>
          <p:nvPr/>
        </p:nvSpPr>
        <p:spPr>
          <a:xfrm>
            <a:off x="685800" y="20701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9" name="Freeform 11"/>
          <p:cNvSpPr/>
          <p:nvPr/>
        </p:nvSpPr>
        <p:spPr>
          <a:xfrm flipV="1">
            <a:off x="698500" y="13716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4" name="Freeform 5"/>
          <p:cNvSpPr/>
          <p:nvPr/>
        </p:nvSpPr>
        <p:spPr>
          <a:xfrm>
            <a:off x="1524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5" name="Freeform 6"/>
          <p:cNvSpPr/>
          <p:nvPr/>
        </p:nvSpPr>
        <p:spPr>
          <a:xfrm>
            <a:off x="1524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6" name="Freeform 7"/>
          <p:cNvSpPr/>
          <p:nvPr/>
        </p:nvSpPr>
        <p:spPr>
          <a:xfrm>
            <a:off x="699135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7" name="Freeform 8"/>
          <p:cNvSpPr/>
          <p:nvPr/>
        </p:nvSpPr>
        <p:spPr>
          <a:xfrm>
            <a:off x="699135" y="34264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8" name="Freeform 9"/>
          <p:cNvSpPr/>
          <p:nvPr/>
        </p:nvSpPr>
        <p:spPr>
          <a:xfrm>
            <a:off x="635" y="342646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9" name="Freeform 10"/>
          <p:cNvSpPr/>
          <p:nvPr/>
        </p:nvSpPr>
        <p:spPr>
          <a:xfrm>
            <a:off x="699135" y="34264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0" name="Freeform 11"/>
          <p:cNvSpPr/>
          <p:nvPr/>
        </p:nvSpPr>
        <p:spPr>
          <a:xfrm flipV="1">
            <a:off x="711835" y="27279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1" name="Freeform 5"/>
          <p:cNvSpPr/>
          <p:nvPr/>
        </p:nvSpPr>
        <p:spPr>
          <a:xfrm>
            <a:off x="-11176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2" name="Freeform 6"/>
          <p:cNvSpPr/>
          <p:nvPr/>
        </p:nvSpPr>
        <p:spPr>
          <a:xfrm>
            <a:off x="-11176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3" name="Freeform 7"/>
          <p:cNvSpPr/>
          <p:nvPr/>
        </p:nvSpPr>
        <p:spPr>
          <a:xfrm>
            <a:off x="686435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4" name="Freeform 8"/>
          <p:cNvSpPr/>
          <p:nvPr/>
        </p:nvSpPr>
        <p:spPr>
          <a:xfrm>
            <a:off x="686435" y="47828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5" name="Freeform 9"/>
          <p:cNvSpPr/>
          <p:nvPr/>
        </p:nvSpPr>
        <p:spPr>
          <a:xfrm>
            <a:off x="-12065" y="478282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6" name="Freeform 10"/>
          <p:cNvSpPr/>
          <p:nvPr/>
        </p:nvSpPr>
        <p:spPr>
          <a:xfrm>
            <a:off x="686435" y="47828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7" name="Freeform 11"/>
          <p:cNvSpPr/>
          <p:nvPr/>
        </p:nvSpPr>
        <p:spPr>
          <a:xfrm flipV="1">
            <a:off x="699135" y="40843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8" name="Freeform 5"/>
          <p:cNvSpPr/>
          <p:nvPr/>
        </p:nvSpPr>
        <p:spPr>
          <a:xfrm>
            <a:off x="-11811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9" name="Freeform 6"/>
          <p:cNvSpPr/>
          <p:nvPr/>
        </p:nvSpPr>
        <p:spPr>
          <a:xfrm>
            <a:off x="-11811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0" name="Freeform 7"/>
          <p:cNvSpPr/>
          <p:nvPr/>
        </p:nvSpPr>
        <p:spPr>
          <a:xfrm>
            <a:off x="685800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4" name="Freeform 11"/>
          <p:cNvSpPr/>
          <p:nvPr/>
        </p:nvSpPr>
        <p:spPr>
          <a:xfrm flipV="1">
            <a:off x="698500" y="55067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2" name="文本框 71"/>
          <p:cNvSpPr txBox="1"/>
          <p:nvPr/>
        </p:nvSpPr>
        <p:spPr>
          <a:xfrm>
            <a:off x="407670" y="2213610"/>
            <a:ext cx="7860665" cy="3561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406400" algn="l">
              <a:lnSpc>
                <a:spcPct val="108000"/>
              </a:lnSpc>
              <a:defRPr/>
            </a:pPr>
            <a:r>
              <a:rPr lang="en-US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首先，它没有真正的</a:t>
            </a:r>
            <a:r>
              <a:rPr lang="en-US" b="1">
                <a:solidFill>
                  <a:schemeClr val="bg1"/>
                </a:solidFill>
                <a:highlight>
                  <a:srgbClr val="000080"/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大脑和意识</a:t>
            </a:r>
            <a:r>
              <a:rPr lang="en-US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。AI的“智慧”来自超级电脑集群和复杂算法，它不会像我们一样思考、感受情绪，也不会做梦或产生自我意识，只是在高速处理和匹配数据而已。</a:t>
            </a:r>
            <a:endParaRPr lang="en-US" sz="1100">
              <a:solidFill>
                <a:schemeClr val="bg1"/>
              </a:solidFill>
            </a:endParaRPr>
          </a:p>
          <a:p>
            <a:pPr marL="0" indent="406400" algn="l">
              <a:lnSpc>
                <a:spcPct val="108000"/>
              </a:lnSpc>
            </a:pPr>
            <a:endParaRPr lang="en-US" sz="1100">
              <a:solidFill>
                <a:schemeClr val="bg1"/>
              </a:solidFill>
            </a:endParaRPr>
          </a:p>
          <a:p>
            <a:pPr marL="0" indent="406400" algn="l">
              <a:lnSpc>
                <a:spcPct val="108000"/>
              </a:lnSpc>
            </a:pPr>
            <a:r>
              <a:rPr lang="en-US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其次，它的知识全靠“海量阅读”。它知道的一切都来自人类投喂的海量信息，如果学习的资料里有错误，AI也会跟着学到错误的内容，甚至会一本正经地</a:t>
            </a:r>
            <a:r>
              <a:rPr lang="en-US" b="1">
                <a:solidFill>
                  <a:schemeClr val="bg1"/>
                </a:solidFill>
                <a:highlight>
                  <a:srgbClr val="000080"/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“胡编乱造”</a:t>
            </a:r>
            <a:r>
              <a:rPr lang="en-US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，也就是出现我们所说的“AI幻觉”，所以它的答案不一定全是对的。</a:t>
            </a:r>
            <a:endParaRPr lang="en-US" sz="1800" b="0" i="0" u="none" strike="noStrike">
              <a:solidFill>
                <a:schemeClr val="bg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0" indent="406400" algn="l">
              <a:lnSpc>
                <a:spcPct val="108000"/>
              </a:lnSpc>
            </a:pPr>
            <a:endParaRPr lang="en-US" sz="1800" b="0" i="0" u="none" strike="noStrike">
              <a:solidFill>
                <a:schemeClr val="bg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0" indent="406400" algn="l">
              <a:lnSpc>
                <a:spcPct val="108000"/>
              </a:lnSpc>
            </a:pPr>
            <a:r>
              <a:rPr lang="en-US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最后，它需要你的</a:t>
            </a:r>
            <a:r>
              <a:rPr lang="en-US" b="1">
                <a:solidFill>
                  <a:schemeClr val="bg1"/>
                </a:solidFill>
                <a:highlight>
                  <a:srgbClr val="000080"/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指令驱动</a:t>
            </a:r>
            <a:r>
              <a:rPr lang="en-US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。AI就像一个安静的魔法精灵，不会主动做任何事，必须等你下达清晰的指令，它才会根据要求去生成内容或解决问题，没有你的指挥，它就只是一个沉睡的程序。</a:t>
            </a:r>
            <a:endParaRPr lang="en-US" altLang="en-US">
              <a:solidFill>
                <a:schemeClr val="bg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1A3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2" name="Freeform 3"/>
          <p:cNvSpPr/>
          <p:nvPr/>
        </p:nvSpPr>
        <p:spPr>
          <a:xfrm>
            <a:off x="-12700" y="1968500"/>
            <a:ext cx="1422748" cy="1310552"/>
          </a:xfrm>
          <a:custGeom>
            <a:avLst/>
            <a:gdLst/>
            <a:ahLst/>
            <a:cxnLst/>
            <a:rect l="l" t="t" r="r" b="b"/>
            <a:pathLst>
              <a:path w="1422748" h="1310552">
                <a:moveTo>
                  <a:pt x="765844" y="0"/>
                </a:moveTo>
                <a:lnTo>
                  <a:pt x="0" y="0"/>
                </a:lnTo>
                <a:lnTo>
                  <a:pt x="0" y="1310552"/>
                </a:lnTo>
                <a:lnTo>
                  <a:pt x="765844" y="1310552"/>
                </a:lnTo>
                <a:lnTo>
                  <a:pt x="1422748" y="655277"/>
                </a:lnTo>
                <a:lnTo>
                  <a:pt x="765844" y="0"/>
                </a:lnTo>
                <a:close/>
              </a:path>
            </a:pathLst>
          </a:custGeom>
          <a:solidFill>
            <a:srgbClr val="D9D9D9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8" name="Freeform 4"/>
          <p:cNvSpPr/>
          <p:nvPr/>
        </p:nvSpPr>
        <p:spPr>
          <a:xfrm>
            <a:off x="-12700" y="3352800"/>
            <a:ext cx="1422748" cy="1312181"/>
          </a:xfrm>
          <a:custGeom>
            <a:avLst/>
            <a:gdLst/>
            <a:ahLst/>
            <a:cxnLst/>
            <a:rect l="l" t="t" r="r" b="b"/>
            <a:pathLst>
              <a:path w="1422748" h="1312181">
                <a:moveTo>
                  <a:pt x="765844" y="1312181"/>
                </a:moveTo>
                <a:lnTo>
                  <a:pt x="0" y="1312181"/>
                </a:lnTo>
                <a:lnTo>
                  <a:pt x="0" y="0"/>
                </a:lnTo>
                <a:lnTo>
                  <a:pt x="765844" y="0"/>
                </a:lnTo>
                <a:lnTo>
                  <a:pt x="1422748" y="656904"/>
                </a:lnTo>
                <a:lnTo>
                  <a:pt x="765844" y="1312181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7" name="Freeform 5"/>
          <p:cNvSpPr/>
          <p:nvPr/>
        </p:nvSpPr>
        <p:spPr>
          <a:xfrm>
            <a:off x="876300" y="1968500"/>
            <a:ext cx="1310552" cy="1310552"/>
          </a:xfrm>
          <a:custGeom>
            <a:avLst/>
            <a:gdLst/>
            <a:ahLst/>
            <a:cxnLst/>
            <a:rect l="l" t="t" r="r" b="b"/>
            <a:pathLst>
              <a:path w="1310552" h="1310552">
                <a:moveTo>
                  <a:pt x="1310552" y="1310552"/>
                </a:moveTo>
                <a:lnTo>
                  <a:pt x="0" y="0"/>
                </a:lnTo>
                <a:lnTo>
                  <a:pt x="1310552" y="0"/>
                </a:lnTo>
                <a:lnTo>
                  <a:pt x="1310552" y="131055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4" name="Freeform 6"/>
          <p:cNvSpPr/>
          <p:nvPr/>
        </p:nvSpPr>
        <p:spPr>
          <a:xfrm>
            <a:off x="876300" y="1968500"/>
            <a:ext cx="1310552" cy="1310552"/>
          </a:xfrm>
          <a:custGeom>
            <a:avLst/>
            <a:gdLst/>
            <a:ahLst/>
            <a:cxnLst/>
            <a:rect l="l" t="t" r="r" b="b"/>
            <a:pathLst>
              <a:path w="1310552" h="1310552">
                <a:moveTo>
                  <a:pt x="1310552" y="0"/>
                </a:moveTo>
                <a:lnTo>
                  <a:pt x="0" y="1310552"/>
                </a:lnTo>
                <a:lnTo>
                  <a:pt x="1310552" y="1310552"/>
                </a:lnTo>
                <a:lnTo>
                  <a:pt x="1310552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2" name="Freeform 7"/>
          <p:cNvSpPr/>
          <p:nvPr/>
        </p:nvSpPr>
        <p:spPr>
          <a:xfrm>
            <a:off x="2260600" y="1968500"/>
            <a:ext cx="1310552" cy="1310552"/>
          </a:xfrm>
          <a:custGeom>
            <a:avLst/>
            <a:gdLst/>
            <a:ahLst/>
            <a:cxnLst/>
            <a:rect l="l" t="t" r="r" b="b"/>
            <a:pathLst>
              <a:path w="1310552" h="1310552">
                <a:moveTo>
                  <a:pt x="1310552" y="1310552"/>
                </a:moveTo>
                <a:lnTo>
                  <a:pt x="0" y="0"/>
                </a:lnTo>
                <a:lnTo>
                  <a:pt x="0" y="1310552"/>
                </a:lnTo>
                <a:lnTo>
                  <a:pt x="1310552" y="131055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3" name="Freeform 8"/>
          <p:cNvSpPr/>
          <p:nvPr/>
        </p:nvSpPr>
        <p:spPr>
          <a:xfrm>
            <a:off x="2260600" y="3352800"/>
            <a:ext cx="1310552" cy="1312181"/>
          </a:xfrm>
          <a:custGeom>
            <a:avLst/>
            <a:gdLst/>
            <a:ahLst/>
            <a:cxnLst/>
            <a:rect l="l" t="t" r="r" b="b"/>
            <a:pathLst>
              <a:path w="1310552" h="1312181">
                <a:moveTo>
                  <a:pt x="0" y="1312181"/>
                </a:moveTo>
                <a:lnTo>
                  <a:pt x="1310552" y="0"/>
                </a:lnTo>
                <a:lnTo>
                  <a:pt x="0" y="0"/>
                </a:lnTo>
                <a:lnTo>
                  <a:pt x="0" y="1312181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4" name="Freeform 9"/>
          <p:cNvSpPr/>
          <p:nvPr/>
        </p:nvSpPr>
        <p:spPr>
          <a:xfrm>
            <a:off x="876300" y="3365500"/>
            <a:ext cx="1310552" cy="1310552"/>
          </a:xfrm>
          <a:custGeom>
            <a:avLst/>
            <a:gdLst/>
            <a:ahLst/>
            <a:cxnLst/>
            <a:rect l="l" t="t" r="r" b="b"/>
            <a:pathLst>
              <a:path w="1310552" h="1310552">
                <a:moveTo>
                  <a:pt x="0" y="1310552"/>
                </a:moveTo>
                <a:lnTo>
                  <a:pt x="1310552" y="0"/>
                </a:lnTo>
                <a:lnTo>
                  <a:pt x="1310552" y="1310552"/>
                </a:lnTo>
                <a:lnTo>
                  <a:pt x="0" y="1310552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5" name="Freeform 10"/>
          <p:cNvSpPr/>
          <p:nvPr/>
        </p:nvSpPr>
        <p:spPr>
          <a:xfrm>
            <a:off x="863600" y="3352800"/>
            <a:ext cx="1312181" cy="1312181"/>
          </a:xfrm>
          <a:custGeom>
            <a:avLst/>
            <a:gdLst/>
            <a:ahLst/>
            <a:cxnLst/>
            <a:rect l="l" t="t" r="r" b="b"/>
            <a:pathLst>
              <a:path w="1312181" h="1312181">
                <a:moveTo>
                  <a:pt x="1312181" y="1312181"/>
                </a:moveTo>
                <a:lnTo>
                  <a:pt x="0" y="0"/>
                </a:lnTo>
                <a:lnTo>
                  <a:pt x="1312181" y="0"/>
                </a:lnTo>
                <a:lnTo>
                  <a:pt x="1312181" y="1312181"/>
                </a:lnTo>
                <a:close/>
              </a:path>
            </a:pathLst>
          </a:custGeom>
          <a:solidFill>
            <a:srgbClr val="DBDBDB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6" name="Freeform 11"/>
          <p:cNvSpPr/>
          <p:nvPr/>
        </p:nvSpPr>
        <p:spPr>
          <a:xfrm>
            <a:off x="2019300" y="3746500"/>
            <a:ext cx="159348" cy="391866"/>
          </a:xfrm>
          <a:custGeom>
            <a:avLst/>
            <a:gdLst/>
            <a:ahLst/>
            <a:cxnLst/>
            <a:rect l="l" t="t" r="r" b="b"/>
            <a:pathLst>
              <a:path w="159348" h="391866">
                <a:moveTo>
                  <a:pt x="159348" y="0"/>
                </a:moveTo>
                <a:lnTo>
                  <a:pt x="159348" y="0"/>
                </a:lnTo>
                <a:lnTo>
                  <a:pt x="143088" y="3252"/>
                </a:lnTo>
                <a:lnTo>
                  <a:pt x="125202" y="11382"/>
                </a:lnTo>
                <a:lnTo>
                  <a:pt x="110567" y="17885"/>
                </a:lnTo>
                <a:lnTo>
                  <a:pt x="95935" y="26016"/>
                </a:lnTo>
                <a:lnTo>
                  <a:pt x="81300" y="34146"/>
                </a:lnTo>
                <a:lnTo>
                  <a:pt x="69919" y="45528"/>
                </a:lnTo>
                <a:lnTo>
                  <a:pt x="56910" y="56910"/>
                </a:lnTo>
                <a:lnTo>
                  <a:pt x="45528" y="68292"/>
                </a:lnTo>
                <a:lnTo>
                  <a:pt x="35772" y="82926"/>
                </a:lnTo>
                <a:lnTo>
                  <a:pt x="27642" y="97560"/>
                </a:lnTo>
                <a:lnTo>
                  <a:pt x="17885" y="110567"/>
                </a:lnTo>
                <a:lnTo>
                  <a:pt x="11382" y="128454"/>
                </a:lnTo>
                <a:lnTo>
                  <a:pt x="6504" y="143088"/>
                </a:lnTo>
                <a:lnTo>
                  <a:pt x="3252" y="160974"/>
                </a:lnTo>
                <a:lnTo>
                  <a:pt x="1626" y="177234"/>
                </a:lnTo>
                <a:lnTo>
                  <a:pt x="0" y="196746"/>
                </a:lnTo>
                <a:lnTo>
                  <a:pt x="0" y="196746"/>
                </a:lnTo>
                <a:lnTo>
                  <a:pt x="1626" y="213006"/>
                </a:lnTo>
                <a:lnTo>
                  <a:pt x="3252" y="232518"/>
                </a:lnTo>
                <a:lnTo>
                  <a:pt x="6504" y="248778"/>
                </a:lnTo>
                <a:lnTo>
                  <a:pt x="11382" y="263412"/>
                </a:lnTo>
                <a:lnTo>
                  <a:pt x="17885" y="279672"/>
                </a:lnTo>
                <a:lnTo>
                  <a:pt x="27642" y="294306"/>
                </a:lnTo>
                <a:lnTo>
                  <a:pt x="35772" y="310566"/>
                </a:lnTo>
                <a:lnTo>
                  <a:pt x="45528" y="323574"/>
                </a:lnTo>
                <a:lnTo>
                  <a:pt x="56910" y="334956"/>
                </a:lnTo>
                <a:lnTo>
                  <a:pt x="69919" y="347963"/>
                </a:lnTo>
                <a:lnTo>
                  <a:pt x="81300" y="357720"/>
                </a:lnTo>
                <a:lnTo>
                  <a:pt x="95935" y="365850"/>
                </a:lnTo>
                <a:lnTo>
                  <a:pt x="110567" y="373979"/>
                </a:lnTo>
                <a:lnTo>
                  <a:pt x="125202" y="382110"/>
                </a:lnTo>
                <a:lnTo>
                  <a:pt x="143088" y="386988"/>
                </a:lnTo>
                <a:lnTo>
                  <a:pt x="159348" y="391866"/>
                </a:lnTo>
                <a:lnTo>
                  <a:pt x="159348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7" name="Freeform 12"/>
          <p:cNvSpPr/>
          <p:nvPr/>
        </p:nvSpPr>
        <p:spPr>
          <a:xfrm>
            <a:off x="1803400" y="4165600"/>
            <a:ext cx="378858" cy="500808"/>
          </a:xfrm>
          <a:custGeom>
            <a:avLst/>
            <a:gdLst/>
            <a:ahLst/>
            <a:cxnLst/>
            <a:rect l="l" t="t" r="r" b="b"/>
            <a:pathLst>
              <a:path w="378858" h="500808">
                <a:moveTo>
                  <a:pt x="330078" y="0"/>
                </a:moveTo>
                <a:lnTo>
                  <a:pt x="330078" y="0"/>
                </a:lnTo>
                <a:lnTo>
                  <a:pt x="295932" y="0"/>
                </a:lnTo>
                <a:lnTo>
                  <a:pt x="255281" y="3252"/>
                </a:lnTo>
                <a:lnTo>
                  <a:pt x="209754" y="9756"/>
                </a:lnTo>
                <a:lnTo>
                  <a:pt x="185364" y="13009"/>
                </a:lnTo>
                <a:lnTo>
                  <a:pt x="160974" y="19512"/>
                </a:lnTo>
                <a:lnTo>
                  <a:pt x="138210" y="26016"/>
                </a:lnTo>
                <a:lnTo>
                  <a:pt x="113820" y="35772"/>
                </a:lnTo>
                <a:lnTo>
                  <a:pt x="91056" y="45528"/>
                </a:lnTo>
                <a:lnTo>
                  <a:pt x="69919" y="56910"/>
                </a:lnTo>
                <a:lnTo>
                  <a:pt x="48779" y="71544"/>
                </a:lnTo>
                <a:lnTo>
                  <a:pt x="30894" y="86178"/>
                </a:lnTo>
                <a:lnTo>
                  <a:pt x="14634" y="102438"/>
                </a:lnTo>
                <a:lnTo>
                  <a:pt x="0" y="123576"/>
                </a:lnTo>
                <a:lnTo>
                  <a:pt x="378858" y="500808"/>
                </a:lnTo>
                <a:lnTo>
                  <a:pt x="378858" y="1626"/>
                </a:lnTo>
                <a:lnTo>
                  <a:pt x="365850" y="1626"/>
                </a:lnTo>
                <a:lnTo>
                  <a:pt x="365850" y="1626"/>
                </a:lnTo>
                <a:lnTo>
                  <a:pt x="330078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8" name="Freeform 13"/>
          <p:cNvSpPr/>
          <p:nvPr/>
        </p:nvSpPr>
        <p:spPr>
          <a:xfrm>
            <a:off x="2260600" y="3352800"/>
            <a:ext cx="1310552" cy="1312181"/>
          </a:xfrm>
          <a:custGeom>
            <a:avLst/>
            <a:gdLst/>
            <a:ahLst/>
            <a:cxnLst/>
            <a:rect l="l" t="t" r="r" b="b"/>
            <a:pathLst>
              <a:path w="1310552" h="1312181">
                <a:moveTo>
                  <a:pt x="0" y="0"/>
                </a:moveTo>
                <a:lnTo>
                  <a:pt x="1310552" y="1312181"/>
                </a:lnTo>
                <a:lnTo>
                  <a:pt x="0" y="1312181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9" name="Freeform 14"/>
          <p:cNvSpPr/>
          <p:nvPr/>
        </p:nvSpPr>
        <p:spPr>
          <a:xfrm>
            <a:off x="2260600" y="3746500"/>
            <a:ext cx="175608" cy="395117"/>
          </a:xfrm>
          <a:custGeom>
            <a:avLst/>
            <a:gdLst/>
            <a:ahLst/>
            <a:cxnLst/>
            <a:rect l="l" t="t" r="r" b="b"/>
            <a:pathLst>
              <a:path w="175608" h="395117">
                <a:moveTo>
                  <a:pt x="0" y="0"/>
                </a:moveTo>
                <a:lnTo>
                  <a:pt x="0" y="395117"/>
                </a:lnTo>
                <a:lnTo>
                  <a:pt x="0" y="395117"/>
                </a:lnTo>
                <a:lnTo>
                  <a:pt x="17885" y="393490"/>
                </a:lnTo>
                <a:lnTo>
                  <a:pt x="35772" y="388614"/>
                </a:lnTo>
                <a:lnTo>
                  <a:pt x="53658" y="380483"/>
                </a:lnTo>
                <a:lnTo>
                  <a:pt x="68292" y="373979"/>
                </a:lnTo>
                <a:lnTo>
                  <a:pt x="82926" y="364223"/>
                </a:lnTo>
                <a:lnTo>
                  <a:pt x="99186" y="354467"/>
                </a:lnTo>
                <a:lnTo>
                  <a:pt x="112194" y="341459"/>
                </a:lnTo>
                <a:lnTo>
                  <a:pt x="125202" y="330077"/>
                </a:lnTo>
                <a:lnTo>
                  <a:pt x="134958" y="317069"/>
                </a:lnTo>
                <a:lnTo>
                  <a:pt x="144714" y="300810"/>
                </a:lnTo>
                <a:lnTo>
                  <a:pt x="152844" y="286175"/>
                </a:lnTo>
                <a:lnTo>
                  <a:pt x="162599" y="268289"/>
                </a:lnTo>
                <a:lnTo>
                  <a:pt x="167477" y="252029"/>
                </a:lnTo>
                <a:lnTo>
                  <a:pt x="172356" y="235769"/>
                </a:lnTo>
                <a:lnTo>
                  <a:pt x="173982" y="216257"/>
                </a:lnTo>
                <a:lnTo>
                  <a:pt x="175608" y="198371"/>
                </a:lnTo>
                <a:lnTo>
                  <a:pt x="175608" y="198371"/>
                </a:lnTo>
                <a:lnTo>
                  <a:pt x="173982" y="178859"/>
                </a:lnTo>
                <a:lnTo>
                  <a:pt x="172356" y="160974"/>
                </a:lnTo>
                <a:lnTo>
                  <a:pt x="167477" y="143087"/>
                </a:lnTo>
                <a:lnTo>
                  <a:pt x="162599" y="125202"/>
                </a:lnTo>
                <a:lnTo>
                  <a:pt x="152844" y="108942"/>
                </a:lnTo>
                <a:lnTo>
                  <a:pt x="144714" y="94308"/>
                </a:lnTo>
                <a:lnTo>
                  <a:pt x="134958" y="78048"/>
                </a:lnTo>
                <a:lnTo>
                  <a:pt x="125202" y="65039"/>
                </a:lnTo>
                <a:lnTo>
                  <a:pt x="112194" y="52032"/>
                </a:lnTo>
                <a:lnTo>
                  <a:pt x="99186" y="40650"/>
                </a:lnTo>
                <a:lnTo>
                  <a:pt x="82926" y="30894"/>
                </a:lnTo>
                <a:lnTo>
                  <a:pt x="68292" y="21138"/>
                </a:lnTo>
                <a:lnTo>
                  <a:pt x="53658" y="14634"/>
                </a:lnTo>
                <a:lnTo>
                  <a:pt x="35772" y="6504"/>
                </a:lnTo>
                <a:lnTo>
                  <a:pt x="17885" y="1626"/>
                </a:lnTo>
                <a:lnTo>
                  <a:pt x="0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80" name="Freeform 15"/>
          <p:cNvSpPr/>
          <p:nvPr/>
        </p:nvSpPr>
        <p:spPr>
          <a:xfrm>
            <a:off x="2260600" y="4165600"/>
            <a:ext cx="416255" cy="499181"/>
          </a:xfrm>
          <a:custGeom>
            <a:avLst/>
            <a:gdLst/>
            <a:ahLst/>
            <a:cxnLst/>
            <a:rect l="l" t="t" r="r" b="b"/>
            <a:pathLst>
              <a:path w="416255" h="499181">
                <a:moveTo>
                  <a:pt x="56910" y="0"/>
                </a:moveTo>
                <a:lnTo>
                  <a:pt x="0" y="0"/>
                </a:lnTo>
                <a:lnTo>
                  <a:pt x="0" y="499181"/>
                </a:lnTo>
                <a:lnTo>
                  <a:pt x="204875" y="499181"/>
                </a:lnTo>
                <a:lnTo>
                  <a:pt x="204875" y="349589"/>
                </a:lnTo>
                <a:lnTo>
                  <a:pt x="234144" y="349589"/>
                </a:lnTo>
                <a:lnTo>
                  <a:pt x="234144" y="499181"/>
                </a:lnTo>
                <a:lnTo>
                  <a:pt x="416255" y="499181"/>
                </a:lnTo>
                <a:lnTo>
                  <a:pt x="416255" y="217884"/>
                </a:lnTo>
                <a:lnTo>
                  <a:pt x="416255" y="217884"/>
                </a:lnTo>
                <a:lnTo>
                  <a:pt x="414630" y="208128"/>
                </a:lnTo>
                <a:lnTo>
                  <a:pt x="414630" y="208128"/>
                </a:lnTo>
                <a:lnTo>
                  <a:pt x="414630" y="199997"/>
                </a:lnTo>
                <a:lnTo>
                  <a:pt x="414630" y="199997"/>
                </a:lnTo>
                <a:lnTo>
                  <a:pt x="413003" y="196746"/>
                </a:lnTo>
                <a:lnTo>
                  <a:pt x="413003" y="196746"/>
                </a:lnTo>
                <a:lnTo>
                  <a:pt x="411377" y="183737"/>
                </a:lnTo>
                <a:lnTo>
                  <a:pt x="408125" y="169103"/>
                </a:lnTo>
                <a:lnTo>
                  <a:pt x="403247" y="157721"/>
                </a:lnTo>
                <a:lnTo>
                  <a:pt x="396743" y="146340"/>
                </a:lnTo>
                <a:lnTo>
                  <a:pt x="390239" y="133332"/>
                </a:lnTo>
                <a:lnTo>
                  <a:pt x="382109" y="123576"/>
                </a:lnTo>
                <a:lnTo>
                  <a:pt x="365849" y="102438"/>
                </a:lnTo>
                <a:lnTo>
                  <a:pt x="344711" y="86178"/>
                </a:lnTo>
                <a:lnTo>
                  <a:pt x="323573" y="71544"/>
                </a:lnTo>
                <a:lnTo>
                  <a:pt x="299183" y="56910"/>
                </a:lnTo>
                <a:lnTo>
                  <a:pt x="274794" y="45528"/>
                </a:lnTo>
                <a:lnTo>
                  <a:pt x="247151" y="35772"/>
                </a:lnTo>
                <a:lnTo>
                  <a:pt x="219509" y="26016"/>
                </a:lnTo>
                <a:lnTo>
                  <a:pt x="193493" y="19512"/>
                </a:lnTo>
                <a:lnTo>
                  <a:pt x="167477" y="13007"/>
                </a:lnTo>
                <a:lnTo>
                  <a:pt x="117071" y="6504"/>
                </a:lnTo>
                <a:lnTo>
                  <a:pt x="74795" y="1626"/>
                </a:lnTo>
                <a:lnTo>
                  <a:pt x="74795" y="1626"/>
                </a:lnTo>
                <a:lnTo>
                  <a:pt x="65039" y="0"/>
                </a:lnTo>
                <a:lnTo>
                  <a:pt x="56910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81" name="Freeform 16"/>
          <p:cNvSpPr/>
          <p:nvPr/>
        </p:nvSpPr>
        <p:spPr>
          <a:xfrm flipV="1">
            <a:off x="2273300" y="1968500"/>
            <a:ext cx="1310554" cy="1312181"/>
          </a:xfrm>
          <a:custGeom>
            <a:avLst/>
            <a:gdLst/>
            <a:ahLst/>
            <a:cxnLst/>
            <a:rect l="l" t="t" r="r" b="b"/>
            <a:pathLst>
              <a:path w="1310554" h="1312181">
                <a:moveTo>
                  <a:pt x="0" y="0"/>
                </a:moveTo>
                <a:lnTo>
                  <a:pt x="1310554" y="1312181"/>
                </a:lnTo>
                <a:lnTo>
                  <a:pt x="0" y="1312181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cxnSp>
        <p:nvCxnSpPr>
          <p:cNvPr id="82" name="Connector 17"/>
          <p:cNvCxnSpPr/>
          <p:nvPr/>
        </p:nvCxnSpPr>
        <p:spPr>
          <a:xfrm>
            <a:off x="4521200" y="3314700"/>
            <a:ext cx="7670811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E6E6E6">
                <a:alpha val="100000"/>
              </a:srgbClr>
            </a:solidFill>
            <a:prstDash val="solid"/>
            <a:miter lim="10000000"/>
            <a:headEnd type="none" w="med" len="med"/>
            <a:tailEnd type="none" w="med" len="med"/>
          </a:ln>
        </p:spPr>
      </p:cxnSp>
      <p:sp>
        <p:nvSpPr>
          <p:cNvPr id="83" name="AutoShape 18"/>
          <p:cNvSpPr/>
          <p:nvPr/>
        </p:nvSpPr>
        <p:spPr>
          <a:xfrm>
            <a:off x="4446905" y="2603500"/>
            <a:ext cx="5092700" cy="660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algn="l">
              <a:lnSpc>
                <a:spcPct val="100000"/>
              </a:lnSpc>
              <a:buClrTx/>
              <a:buSzTx/>
              <a:buFontTx/>
            </a:pPr>
            <a:r>
              <a:rPr lang="en-US" sz="4000" b="1">
                <a:solidFill>
                  <a:schemeClr val="tx2">
                    <a:lumMod val="60000"/>
                    <a:lumOff val="4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AI模型如何学习呢</a:t>
            </a:r>
            <a:endParaRPr lang="en-US" sz="4000"/>
          </a:p>
          <a:p>
            <a:pPr marL="0" algn="l">
              <a:lnSpc>
                <a:spcPct val="100000"/>
              </a:lnSpc>
              <a:buClrTx/>
              <a:buSzTx/>
              <a:buFontTx/>
            </a:pPr>
            <a:endParaRPr lang="en-US" sz="4000" b="1">
              <a:solidFill>
                <a:schemeClr val="tx2">
                  <a:lumMod val="60000"/>
                  <a:lumOff val="4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84" name="AutoShape 19"/>
          <p:cNvSpPr/>
          <p:nvPr/>
        </p:nvSpPr>
        <p:spPr>
          <a:xfrm>
            <a:off x="4508500" y="3517900"/>
            <a:ext cx="3302000" cy="1016000"/>
          </a:xfrm>
          <a:prstGeom prst="roundRect">
            <a:avLst>
              <a:gd name="adj" fmla="val 0"/>
            </a:avLst>
          </a:prstGeom>
          <a:noFill/>
          <a:ln w="254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>
            <a:lvl1pPr marL="495300" indent="-203200"/>
            <a:lvl2pPr marL="952500" indent="-203200"/>
            <a:lvl3pPr marL="1409700" indent="-203200"/>
            <a:lvl4pPr marL="1866900" indent="-203200"/>
            <a:lvl5pPr marL="2324100" indent="-203200"/>
            <a:lvl6pPr marL="2781300" indent="-203200"/>
            <a:lvl7pPr marL="3238500" indent="-203200"/>
            <a:lvl8pPr marL="3695700" indent="-203200"/>
            <a:lvl9pPr marL="4152900" indent="-203200"/>
          </a:lstStyle>
          <a:p>
            <a:pPr marL="292100" indent="-279400" algn="l">
              <a:lnSpc>
                <a:spcPct val="125000"/>
              </a:lnSpc>
              <a:buClr>
                <a:srgbClr val="4679A7"/>
              </a:buClr>
              <a:buSzTx/>
              <a:buFont typeface="Wingdings" panose="05000000000000000000"/>
              <a:buChar char="n"/>
              <a:defRPr/>
            </a:pPr>
            <a:r>
              <a:rPr lang="en-US" sz="1600">
                <a:solidFill>
                  <a:srgbClr val="8497B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AI的学习三部曲：海量阅读、做练习题、老师打分</a:t>
            </a:r>
            <a:endParaRPr lang="en-US" sz="1600" b="0" i="0" u="none" strike="noStrike">
              <a:solidFill>
                <a:srgbClr val="8497B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85" name="Picture 2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667750" y="2552700"/>
            <a:ext cx="419100" cy="6223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86" name="Picture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800000">
            <a:off x="8667115" y="2883535"/>
            <a:ext cx="749300" cy="4953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87" name="AutoShape 22"/>
          <p:cNvSpPr/>
          <p:nvPr/>
        </p:nvSpPr>
        <p:spPr>
          <a:xfrm>
            <a:off x="7937500" y="3517900"/>
            <a:ext cx="3302000" cy="1016000"/>
          </a:xfrm>
          <a:prstGeom prst="roundRect">
            <a:avLst>
              <a:gd name="adj" fmla="val 0"/>
            </a:avLst>
          </a:prstGeom>
          <a:noFill/>
          <a:ln w="254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>
            <a:lvl1pPr marL="495300" indent="-203200"/>
            <a:lvl2pPr marL="952500" indent="-203200"/>
            <a:lvl3pPr marL="1409700" indent="-203200"/>
            <a:lvl4pPr marL="1866900" indent="-203200"/>
            <a:lvl5pPr marL="2324100" indent="-203200"/>
            <a:lvl6pPr marL="2781300" indent="-203200"/>
            <a:lvl7pPr marL="3238500" indent="-203200"/>
            <a:lvl8pPr marL="3695700" indent="-203200"/>
            <a:lvl9pPr marL="4152900" indent="-203200"/>
          </a:lstStyle>
          <a:p>
            <a:pPr marL="292100" indent="-279400" algn="l">
              <a:lnSpc>
                <a:spcPct val="125000"/>
              </a:lnSpc>
              <a:buClr>
                <a:srgbClr val="4679A7"/>
              </a:buClr>
              <a:buSzTx/>
              <a:buFont typeface="Wingdings" panose="05000000000000000000"/>
              <a:buChar char="n"/>
              <a:defRPr/>
            </a:pPr>
            <a:r>
              <a:rPr lang="en-US" sz="1600">
                <a:solidFill>
                  <a:srgbClr val="8497B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揭秘AI变得越来越聪明的核心秘密</a:t>
            </a:r>
            <a:endParaRPr lang="en-US" sz="1600">
              <a:solidFill>
                <a:srgbClr val="8497B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  <a:p>
            <a:pPr marL="292100" indent="-279400" algn="l">
              <a:lnSpc>
                <a:spcPct val="125000"/>
              </a:lnSpc>
              <a:buClr>
                <a:srgbClr val="4679A7"/>
              </a:buClr>
              <a:buFont typeface="Wingdings" panose="05000000000000000000"/>
              <a:buChar char="n"/>
              <a:defRPr/>
            </a:pPr>
            <a:endParaRPr lang="en-US" sz="1600" b="0" i="0" u="none" strike="noStrike">
              <a:solidFill>
                <a:srgbClr val="8497B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8" name="AutoShape 23"/>
          <p:cNvSpPr/>
          <p:nvPr/>
        </p:nvSpPr>
        <p:spPr>
          <a:xfrm>
            <a:off x="1384300" y="2603500"/>
            <a:ext cx="914400" cy="711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indent="0" algn="l">
              <a:lnSpc>
                <a:spcPct val="100000"/>
              </a:lnSpc>
              <a:defRPr/>
            </a:pPr>
            <a:r>
              <a:rPr lang="en-US" sz="4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02</a:t>
            </a:r>
            <a:endParaRPr lang="en-US" sz="11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Freeform 9"/>
          <p:cNvSpPr/>
          <p:nvPr/>
        </p:nvSpPr>
        <p:spPr>
          <a:xfrm>
            <a:off x="-12700" y="620522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1" name="Freeform 8"/>
          <p:cNvSpPr/>
          <p:nvPr/>
        </p:nvSpPr>
        <p:spPr>
          <a:xfrm>
            <a:off x="685800" y="62052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3" name="Freeform 10"/>
          <p:cNvSpPr/>
          <p:nvPr/>
        </p:nvSpPr>
        <p:spPr>
          <a:xfrm>
            <a:off x="685800" y="62052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4" name="矩形 63"/>
          <p:cNvSpPr/>
          <p:nvPr/>
        </p:nvSpPr>
        <p:spPr>
          <a:xfrm>
            <a:off x="9815830" y="864870"/>
            <a:ext cx="2074545" cy="4700905"/>
          </a:xfrm>
          <a:prstGeom prst="rect">
            <a:avLst/>
          </a:prstGeom>
          <a:solidFill>
            <a:srgbClr val="1A356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1A3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65" name="Freeform 5"/>
          <p:cNvSpPr/>
          <p:nvPr/>
        </p:nvSpPr>
        <p:spPr>
          <a:xfrm>
            <a:off x="889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6" name="Freeform 6"/>
          <p:cNvSpPr/>
          <p:nvPr/>
        </p:nvSpPr>
        <p:spPr>
          <a:xfrm>
            <a:off x="889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7" name="Freeform 7"/>
          <p:cNvSpPr/>
          <p:nvPr/>
        </p:nvSpPr>
        <p:spPr>
          <a:xfrm>
            <a:off x="698500" y="3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8" name="Freeform 8"/>
          <p:cNvSpPr/>
          <p:nvPr/>
        </p:nvSpPr>
        <p:spPr>
          <a:xfrm>
            <a:off x="698500" y="6985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9" name="Freeform 9"/>
          <p:cNvSpPr/>
          <p:nvPr/>
        </p:nvSpPr>
        <p:spPr>
          <a:xfrm>
            <a:off x="0" y="69850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0" name="Freeform 10"/>
          <p:cNvSpPr/>
          <p:nvPr/>
        </p:nvSpPr>
        <p:spPr>
          <a:xfrm>
            <a:off x="698500" y="6985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1" name="Freeform 11"/>
          <p:cNvSpPr/>
          <p:nvPr/>
        </p:nvSpPr>
        <p:spPr>
          <a:xfrm flipV="1">
            <a:off x="711200" y="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" name="AutoShape 4"/>
          <p:cNvSpPr/>
          <p:nvPr/>
        </p:nvSpPr>
        <p:spPr>
          <a:xfrm>
            <a:off x="1587500" y="139700"/>
            <a:ext cx="6846032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sz="2800" b="1">
                <a:solidFill>
                  <a:schemeClr val="tx2">
                    <a:lumMod val="60000"/>
                    <a:lumOff val="4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学霸养成记：AI学习三部曲</a:t>
            </a:r>
            <a:endParaRPr lang="en-US" sz="2800" b="1">
              <a:solidFill>
                <a:schemeClr val="tx2">
                  <a:lumMod val="60000"/>
                  <a:lumOff val="4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8" name="AutoShape 12"/>
          <p:cNvSpPr/>
          <p:nvPr/>
        </p:nvSpPr>
        <p:spPr>
          <a:xfrm>
            <a:off x="1587500" y="610235"/>
            <a:ext cx="7091680" cy="97345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indent="0" algn="just">
              <a:lnSpc>
                <a:spcPct val="125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AI的学习过程就像小朋友上学一样，有着趣味十足的“学习三部曲”，一步步从懵懂变得博学：</a:t>
            </a:r>
            <a:endParaRPr lang="en-US" sz="2400" b="0" i="0" u="none" strike="noStrike">
              <a:solidFill>
                <a:schemeClr val="bg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73" name="Freeform 5"/>
          <p:cNvSpPr/>
          <p:nvPr/>
        </p:nvSpPr>
        <p:spPr>
          <a:xfrm>
            <a:off x="-11811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4" name="Freeform 6"/>
          <p:cNvSpPr/>
          <p:nvPr/>
        </p:nvSpPr>
        <p:spPr>
          <a:xfrm>
            <a:off x="-11811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5" name="Freeform 7"/>
          <p:cNvSpPr/>
          <p:nvPr/>
        </p:nvSpPr>
        <p:spPr>
          <a:xfrm>
            <a:off x="685800" y="137198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6" name="Freeform 8"/>
          <p:cNvSpPr/>
          <p:nvPr/>
        </p:nvSpPr>
        <p:spPr>
          <a:xfrm>
            <a:off x="685800" y="20701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7" name="Freeform 9"/>
          <p:cNvSpPr/>
          <p:nvPr/>
        </p:nvSpPr>
        <p:spPr>
          <a:xfrm>
            <a:off x="-12700" y="207010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8" name="Freeform 10"/>
          <p:cNvSpPr/>
          <p:nvPr/>
        </p:nvSpPr>
        <p:spPr>
          <a:xfrm>
            <a:off x="685800" y="20701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9" name="Freeform 11"/>
          <p:cNvSpPr/>
          <p:nvPr/>
        </p:nvSpPr>
        <p:spPr>
          <a:xfrm flipV="1">
            <a:off x="698500" y="137160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4" name="Freeform 5"/>
          <p:cNvSpPr/>
          <p:nvPr/>
        </p:nvSpPr>
        <p:spPr>
          <a:xfrm>
            <a:off x="1524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5" name="Freeform 6"/>
          <p:cNvSpPr/>
          <p:nvPr/>
        </p:nvSpPr>
        <p:spPr>
          <a:xfrm>
            <a:off x="1524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6" name="Freeform 7"/>
          <p:cNvSpPr/>
          <p:nvPr/>
        </p:nvSpPr>
        <p:spPr>
          <a:xfrm>
            <a:off x="699135" y="272834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7" name="Freeform 8"/>
          <p:cNvSpPr/>
          <p:nvPr/>
        </p:nvSpPr>
        <p:spPr>
          <a:xfrm>
            <a:off x="699135" y="34264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8" name="Freeform 9"/>
          <p:cNvSpPr/>
          <p:nvPr/>
        </p:nvSpPr>
        <p:spPr>
          <a:xfrm>
            <a:off x="635" y="342646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9" name="Freeform 10"/>
          <p:cNvSpPr/>
          <p:nvPr/>
        </p:nvSpPr>
        <p:spPr>
          <a:xfrm>
            <a:off x="699135" y="34264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0" name="Freeform 11"/>
          <p:cNvSpPr/>
          <p:nvPr/>
        </p:nvSpPr>
        <p:spPr>
          <a:xfrm flipV="1">
            <a:off x="711835" y="272796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1" name="Freeform 5"/>
          <p:cNvSpPr/>
          <p:nvPr/>
        </p:nvSpPr>
        <p:spPr>
          <a:xfrm>
            <a:off x="-11176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2" name="Freeform 6"/>
          <p:cNvSpPr/>
          <p:nvPr/>
        </p:nvSpPr>
        <p:spPr>
          <a:xfrm>
            <a:off x="-11176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3" name="Freeform 7"/>
          <p:cNvSpPr/>
          <p:nvPr/>
        </p:nvSpPr>
        <p:spPr>
          <a:xfrm>
            <a:off x="686435" y="40847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4" name="Freeform 8"/>
          <p:cNvSpPr/>
          <p:nvPr/>
        </p:nvSpPr>
        <p:spPr>
          <a:xfrm>
            <a:off x="686435" y="47828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666827"/>
                </a:moveTo>
                <a:lnTo>
                  <a:pt x="666001" y="0"/>
                </a:lnTo>
                <a:lnTo>
                  <a:pt x="0" y="0"/>
                </a:lnTo>
                <a:lnTo>
                  <a:pt x="0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5" name="Freeform 9"/>
          <p:cNvSpPr/>
          <p:nvPr/>
        </p:nvSpPr>
        <p:spPr>
          <a:xfrm>
            <a:off x="-12065" y="4782820"/>
            <a:ext cx="666827" cy="666827"/>
          </a:xfrm>
          <a:custGeom>
            <a:avLst/>
            <a:gdLst/>
            <a:ahLst/>
            <a:cxnLst/>
            <a:rect l="l" t="t" r="r" b="b"/>
            <a:pathLst>
              <a:path w="666827" h="666827">
                <a:moveTo>
                  <a:pt x="666827" y="666827"/>
                </a:moveTo>
                <a:lnTo>
                  <a:pt x="0" y="0"/>
                </a:lnTo>
                <a:lnTo>
                  <a:pt x="666827" y="0"/>
                </a:lnTo>
                <a:lnTo>
                  <a:pt x="666827" y="666827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6" name="Freeform 10"/>
          <p:cNvSpPr/>
          <p:nvPr/>
        </p:nvSpPr>
        <p:spPr>
          <a:xfrm>
            <a:off x="686435" y="47828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7" name="Freeform 11"/>
          <p:cNvSpPr/>
          <p:nvPr/>
        </p:nvSpPr>
        <p:spPr>
          <a:xfrm flipV="1">
            <a:off x="699135" y="40843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8" name="Freeform 5"/>
          <p:cNvSpPr/>
          <p:nvPr/>
        </p:nvSpPr>
        <p:spPr>
          <a:xfrm>
            <a:off x="-11811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666001" y="0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9" name="Freeform 6"/>
          <p:cNvSpPr/>
          <p:nvPr/>
        </p:nvSpPr>
        <p:spPr>
          <a:xfrm>
            <a:off x="-11811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0"/>
                </a:moveTo>
                <a:lnTo>
                  <a:pt x="0" y="666002"/>
                </a:lnTo>
                <a:lnTo>
                  <a:pt x="666001" y="666002"/>
                </a:lnTo>
                <a:lnTo>
                  <a:pt x="666001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0" name="Freeform 7"/>
          <p:cNvSpPr/>
          <p:nvPr/>
        </p:nvSpPr>
        <p:spPr>
          <a:xfrm>
            <a:off x="685800" y="5507101"/>
            <a:ext cx="666001" cy="666002"/>
          </a:xfrm>
          <a:custGeom>
            <a:avLst/>
            <a:gdLst/>
            <a:ahLst/>
            <a:cxnLst/>
            <a:rect l="l" t="t" r="r" b="b"/>
            <a:pathLst>
              <a:path w="666001" h="666002">
                <a:moveTo>
                  <a:pt x="666001" y="666002"/>
                </a:moveTo>
                <a:lnTo>
                  <a:pt x="0" y="0"/>
                </a:lnTo>
                <a:lnTo>
                  <a:pt x="0" y="666002"/>
                </a:lnTo>
                <a:lnTo>
                  <a:pt x="666001" y="66600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4" name="Freeform 11"/>
          <p:cNvSpPr/>
          <p:nvPr/>
        </p:nvSpPr>
        <p:spPr>
          <a:xfrm flipV="1">
            <a:off x="698500" y="5506720"/>
            <a:ext cx="666001" cy="666827"/>
          </a:xfrm>
          <a:custGeom>
            <a:avLst/>
            <a:gdLst/>
            <a:ahLst/>
            <a:cxnLst/>
            <a:rect l="l" t="t" r="r" b="b"/>
            <a:pathLst>
              <a:path w="666001" h="666827">
                <a:moveTo>
                  <a:pt x="0" y="0"/>
                </a:moveTo>
                <a:lnTo>
                  <a:pt x="666001" y="666827"/>
                </a:lnTo>
                <a:lnTo>
                  <a:pt x="0" y="666827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2" name="文本框 71"/>
          <p:cNvSpPr txBox="1"/>
          <p:nvPr/>
        </p:nvSpPr>
        <p:spPr>
          <a:xfrm>
            <a:off x="3178175" y="1809750"/>
            <a:ext cx="4900930" cy="3982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127000" algn="just">
              <a:lnSpc>
                <a:spcPct val="135000"/>
              </a:lnSpc>
            </a:pPr>
            <a:r>
              <a:rPr lang="en-US" b="1">
                <a:solidFill>
                  <a:srgbClr val="4679A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01 海量阅读：</a:t>
            </a:r>
            <a:r>
              <a:rPr lang="en-US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如同小朋友学认字、读绘本，AI会“啃”下</a:t>
            </a:r>
            <a:r>
              <a:rPr lang="en-US">
                <a:solidFill>
                  <a:schemeClr val="bg1">
                    <a:lumMod val="75000"/>
                  </a:schemeClr>
                </a:solidFill>
                <a:highlight>
                  <a:srgbClr val="000080"/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亿万级的书籍和资料</a:t>
            </a:r>
            <a:r>
              <a:rPr lang="en-US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，疯狂汲取各类词语、知识与世间万象的信息。</a:t>
            </a:r>
            <a:endParaRPr lang="en-US" b="0" i="0" u="none" strike="noStrike">
              <a:solidFill>
                <a:schemeClr val="bg1">
                  <a:lumMod val="7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0" indent="127000" algn="just">
              <a:lnSpc>
                <a:spcPct val="125000"/>
              </a:lnSpc>
            </a:pPr>
            <a:endParaRPr lang="en-US" b="0" i="0" u="none" strike="noStrike">
              <a:solidFill>
                <a:schemeClr val="bg1">
                  <a:lumMod val="7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0" indent="127000" algn="just">
              <a:lnSpc>
                <a:spcPct val="125000"/>
              </a:lnSpc>
            </a:pPr>
            <a:r>
              <a:rPr lang="en-US" b="1">
                <a:solidFill>
                  <a:srgbClr val="4679A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02 做练习题：</a:t>
            </a:r>
            <a:r>
              <a:rPr lang="en-US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就像我们写课后作业，AI会通过</a:t>
            </a:r>
            <a:r>
              <a:rPr lang="en-US">
                <a:solidFill>
                  <a:schemeClr val="bg1">
                    <a:lumMod val="75000"/>
                  </a:schemeClr>
                </a:solidFill>
                <a:highlight>
                  <a:srgbClr val="000080"/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回答海量的问题来练习</a:t>
            </a:r>
            <a:r>
              <a:rPr lang="en-US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，把学到的知识反复运用，不断巩固和熟练掌握。</a:t>
            </a:r>
            <a:endParaRPr lang="en-US" b="0" i="0" u="none" strike="noStrike">
              <a:solidFill>
                <a:srgbClr val="595959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0" indent="127000" algn="just">
              <a:lnSpc>
                <a:spcPct val="125000"/>
              </a:lnSpc>
            </a:pPr>
            <a:endParaRPr lang="en-US" b="0" i="0" u="none" strike="noStrike">
              <a:solidFill>
                <a:srgbClr val="595959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0" indent="127000" algn="just">
              <a:lnSpc>
                <a:spcPct val="125000"/>
              </a:lnSpc>
            </a:pPr>
            <a:r>
              <a:rPr lang="en-US" b="1">
                <a:solidFill>
                  <a:srgbClr val="4679A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03 老师打分：</a:t>
            </a:r>
            <a:r>
              <a:rPr lang="en-US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工程师叔叔阿姨扮演“老师”的角色，</a:t>
            </a:r>
            <a:r>
              <a:rPr lang="en-US">
                <a:solidFill>
                  <a:schemeClr val="bg1">
                    <a:lumMod val="75000"/>
                  </a:schemeClr>
                </a:solidFill>
                <a:highlight>
                  <a:srgbClr val="000080"/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给AI的答案打分、纠错</a:t>
            </a:r>
            <a:r>
              <a:rPr lang="en-US">
                <a:solidFill>
                  <a:schemeClr val="bg1">
                    <a:lumMod val="7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，告诉它哪里回答得好，哪里有问题，帮助它不断修正进步。</a:t>
            </a:r>
            <a:endParaRPr lang="en-US" altLang="en-US">
              <a:solidFill>
                <a:schemeClr val="bg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80543" y="1702594"/>
            <a:ext cx="2796032" cy="44704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54135" y="297815"/>
            <a:ext cx="2319655" cy="17399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17" name="AutoShape 17"/>
          <p:cNvSpPr/>
          <p:nvPr/>
        </p:nvSpPr>
        <p:spPr>
          <a:xfrm>
            <a:off x="9137650" y="2048510"/>
            <a:ext cx="358140" cy="297180"/>
          </a:xfrm>
          <a:prstGeom prst="downArrow">
            <a:avLst/>
          </a:prstGeom>
          <a:solidFill>
            <a:srgbClr val="4679A7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54770" y="2345690"/>
            <a:ext cx="2317750" cy="173863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19" name="AutoShape 19"/>
          <p:cNvSpPr/>
          <p:nvPr/>
        </p:nvSpPr>
        <p:spPr>
          <a:xfrm>
            <a:off x="9137650" y="4093210"/>
            <a:ext cx="358140" cy="382270"/>
          </a:xfrm>
          <a:prstGeom prst="downArrow">
            <a:avLst/>
          </a:prstGeom>
          <a:solidFill>
            <a:srgbClr val="4679A7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54770" y="4465320"/>
            <a:ext cx="2319655" cy="17399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3" name="组合 1312"/>
          <p:cNvGrpSpPr/>
          <p:nvPr/>
        </p:nvGrpSpPr>
        <p:grpSpPr>
          <a:xfrm rot="0"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312" name="爱设计-4-1"/>
            <p:cNvSpPr/>
            <p:nvPr/>
          </p:nvSpPr>
          <p:spPr>
            <a:xfrm>
              <a:off x="5562600" y="6324600"/>
              <a:ext cx="6629400" cy="533400"/>
            </a:xfrm>
            <a:prstGeom prst="rect">
              <a:avLst/>
            </a:prstGeom>
            <a:solidFill>
              <a:srgbClr val="1A3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1" name="爱设计-4-2"/>
            <p:cNvSpPr/>
            <p:nvPr/>
          </p:nvSpPr>
          <p:spPr>
            <a:xfrm>
              <a:off x="0" y="6324600"/>
              <a:ext cx="5524500" cy="533400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1" name="爱设计-4-3"/>
          <p:cNvSpPr/>
          <p:nvPr/>
        </p:nvSpPr>
        <p:spPr>
          <a:xfrm>
            <a:off x="162560" y="6412865"/>
            <a:ext cx="1360170" cy="332740"/>
          </a:xfrm>
          <a:custGeom>
            <a:avLst/>
            <a:gdLst>
              <a:gd name="connsiteX0" fmla="*/ 1608869 w 1933575"/>
              <a:gd name="connsiteY0" fmla="*/ 0 h 473268"/>
              <a:gd name="connsiteX1" fmla="*/ 1480091 w 1933575"/>
              <a:gd name="connsiteY1" fmla="*/ 0 h 473268"/>
              <a:gd name="connsiteX2" fmla="*/ 1351313 w 1933575"/>
              <a:gd name="connsiteY2" fmla="*/ 0 h 473268"/>
              <a:gd name="connsiteX3" fmla="*/ 1222535 w 1933575"/>
              <a:gd name="connsiteY3" fmla="*/ 0 h 473268"/>
              <a:gd name="connsiteX4" fmla="*/ 1093757 w 1933575"/>
              <a:gd name="connsiteY4" fmla="*/ 0 h 473268"/>
              <a:gd name="connsiteX5" fmla="*/ 1031081 w 1933575"/>
              <a:gd name="connsiteY5" fmla="*/ 4429 h 473268"/>
              <a:gd name="connsiteX6" fmla="*/ 839819 w 1933575"/>
              <a:gd name="connsiteY6" fmla="*/ 0 h 473268"/>
              <a:gd name="connsiteX7" fmla="*/ 711040 w 1933575"/>
              <a:gd name="connsiteY7" fmla="*/ 0 h 473268"/>
              <a:gd name="connsiteX8" fmla="*/ 582262 w 1933575"/>
              <a:gd name="connsiteY8" fmla="*/ 0 h 473268"/>
              <a:gd name="connsiteX9" fmla="*/ 528540 w 1933575"/>
              <a:gd name="connsiteY9" fmla="*/ 3296 h 473268"/>
              <a:gd name="connsiteX10" fmla="*/ 518350 w 1933575"/>
              <a:gd name="connsiteY10" fmla="*/ 1800 h 473268"/>
              <a:gd name="connsiteX11" fmla="*/ 324706 w 1933575"/>
              <a:gd name="connsiteY11" fmla="*/ 0 h 473268"/>
              <a:gd name="connsiteX12" fmla="*/ 0 w 1933575"/>
              <a:gd name="connsiteY12" fmla="*/ 236620 h 473268"/>
              <a:gd name="connsiteX13" fmla="*/ 324706 w 1933575"/>
              <a:gd name="connsiteY13" fmla="*/ 473269 h 473268"/>
              <a:gd name="connsiteX14" fmla="*/ 389572 w 1933575"/>
              <a:gd name="connsiteY14" fmla="*/ 468506 h 473268"/>
              <a:gd name="connsiteX15" fmla="*/ 399766 w 1933575"/>
              <a:gd name="connsiteY15" fmla="*/ 467011 h 473268"/>
              <a:gd name="connsiteX16" fmla="*/ 507969 w 1933575"/>
              <a:gd name="connsiteY16" fmla="*/ 466916 h 473268"/>
              <a:gd name="connsiteX17" fmla="*/ 582262 w 1933575"/>
              <a:gd name="connsiteY17" fmla="*/ 473240 h 473268"/>
              <a:gd name="connsiteX18" fmla="*/ 711040 w 1933575"/>
              <a:gd name="connsiteY18" fmla="*/ 473240 h 473268"/>
              <a:gd name="connsiteX19" fmla="*/ 839819 w 1933575"/>
              <a:gd name="connsiteY19" fmla="*/ 473240 h 473268"/>
              <a:gd name="connsiteX20" fmla="*/ 968690 w 1933575"/>
              <a:gd name="connsiteY20" fmla="*/ 473240 h 473268"/>
              <a:gd name="connsiteX21" fmla="*/ 1031077 w 1933575"/>
              <a:gd name="connsiteY21" fmla="*/ 468801 h 473268"/>
              <a:gd name="connsiteX22" fmla="*/ 1222530 w 1933575"/>
              <a:gd name="connsiteY22" fmla="*/ 473240 h 473268"/>
              <a:gd name="connsiteX23" fmla="*/ 1351308 w 1933575"/>
              <a:gd name="connsiteY23" fmla="*/ 473240 h 473268"/>
              <a:gd name="connsiteX24" fmla="*/ 1480086 w 1933575"/>
              <a:gd name="connsiteY24" fmla="*/ 473240 h 473268"/>
              <a:gd name="connsiteX25" fmla="*/ 1544380 w 1933575"/>
              <a:gd name="connsiteY25" fmla="*/ 468563 h 473268"/>
              <a:gd name="connsiteX26" fmla="*/ 1608865 w 1933575"/>
              <a:gd name="connsiteY26" fmla="*/ 473240 h 473268"/>
              <a:gd name="connsiteX27" fmla="*/ 1933575 w 1933575"/>
              <a:gd name="connsiteY27" fmla="*/ 236620 h 473268"/>
              <a:gd name="connsiteX28" fmla="*/ 1608869 w 1933575"/>
              <a:gd name="connsiteY28" fmla="*/ 0 h 473268"/>
              <a:gd name="connsiteX29" fmla="*/ 324706 w 1933575"/>
              <a:gd name="connsiteY29" fmla="*/ 466392 h 473268"/>
              <a:gd name="connsiteX30" fmla="*/ 6860 w 1933575"/>
              <a:gd name="connsiteY30" fmla="*/ 236620 h 473268"/>
              <a:gd name="connsiteX31" fmla="*/ 324706 w 1933575"/>
              <a:gd name="connsiteY31" fmla="*/ 6839 h 473268"/>
              <a:gd name="connsiteX32" fmla="*/ 355760 w 1933575"/>
              <a:gd name="connsiteY32" fmla="*/ 8049 h 473268"/>
              <a:gd name="connsiteX33" fmla="*/ 128778 w 1933575"/>
              <a:gd name="connsiteY33" fmla="*/ 233686 h 473268"/>
              <a:gd name="connsiteX34" fmla="*/ 128871 w 1933575"/>
              <a:gd name="connsiteY34" fmla="*/ 235010 h 473268"/>
              <a:gd name="connsiteX35" fmla="*/ 128778 w 1933575"/>
              <a:gd name="connsiteY35" fmla="*/ 236620 h 473268"/>
              <a:gd name="connsiteX36" fmla="*/ 365666 w 1933575"/>
              <a:gd name="connsiteY36" fmla="*/ 464487 h 473268"/>
              <a:gd name="connsiteX37" fmla="*/ 324706 w 1933575"/>
              <a:gd name="connsiteY37" fmla="*/ 466392 h 473268"/>
              <a:gd name="connsiteX38" fmla="*/ 453484 w 1933575"/>
              <a:gd name="connsiteY38" fmla="*/ 463458 h 473268"/>
              <a:gd name="connsiteX39" fmla="*/ 135731 w 1933575"/>
              <a:gd name="connsiteY39" fmla="*/ 235058 h 473268"/>
              <a:gd name="connsiteX40" fmla="*/ 389572 w 1933575"/>
              <a:gd name="connsiteY40" fmla="*/ 11497 h 473268"/>
              <a:gd name="connsiteX41" fmla="*/ 412528 w 1933575"/>
              <a:gd name="connsiteY41" fmla="*/ 8115 h 473268"/>
              <a:gd name="connsiteX42" fmla="*/ 403478 w 1933575"/>
              <a:gd name="connsiteY42" fmla="*/ 6782 h 473268"/>
              <a:gd name="connsiteX43" fmla="*/ 453484 w 1933575"/>
              <a:gd name="connsiteY43" fmla="*/ 3924 h 473268"/>
              <a:gd name="connsiteX44" fmla="*/ 494444 w 1933575"/>
              <a:gd name="connsiteY44" fmla="*/ 5829 h 473268"/>
              <a:gd name="connsiteX45" fmla="*/ 257556 w 1933575"/>
              <a:gd name="connsiteY45" fmla="*/ 233696 h 473268"/>
              <a:gd name="connsiteX46" fmla="*/ 257649 w 1933575"/>
              <a:gd name="connsiteY46" fmla="*/ 235306 h 473268"/>
              <a:gd name="connsiteX47" fmla="*/ 257556 w 1933575"/>
              <a:gd name="connsiteY47" fmla="*/ 236630 h 473268"/>
              <a:gd name="connsiteX48" fmla="*/ 484440 w 1933575"/>
              <a:gd name="connsiteY48" fmla="*/ 462258 h 473268"/>
              <a:gd name="connsiteX49" fmla="*/ 453484 w 1933575"/>
              <a:gd name="connsiteY49" fmla="*/ 463458 h 473268"/>
              <a:gd name="connsiteX50" fmla="*/ 582262 w 1933575"/>
              <a:gd name="connsiteY50" fmla="*/ 466392 h 473268"/>
              <a:gd name="connsiteX51" fmla="*/ 532256 w 1933575"/>
              <a:gd name="connsiteY51" fmla="*/ 463534 h 473268"/>
              <a:gd name="connsiteX52" fmla="*/ 541307 w 1933575"/>
              <a:gd name="connsiteY52" fmla="*/ 462201 h 473268"/>
              <a:gd name="connsiteX53" fmla="*/ 518350 w 1933575"/>
              <a:gd name="connsiteY53" fmla="*/ 458819 h 473268"/>
              <a:gd name="connsiteX54" fmla="*/ 264509 w 1933575"/>
              <a:gd name="connsiteY54" fmla="*/ 235267 h 473268"/>
              <a:gd name="connsiteX55" fmla="*/ 582262 w 1933575"/>
              <a:gd name="connsiteY55" fmla="*/ 6848 h 473268"/>
              <a:gd name="connsiteX56" fmla="*/ 623315 w 1933575"/>
              <a:gd name="connsiteY56" fmla="*/ 8753 h 473268"/>
              <a:gd name="connsiteX57" fmla="*/ 614837 w 1933575"/>
              <a:gd name="connsiteY57" fmla="*/ 10611 h 473268"/>
              <a:gd name="connsiteX58" fmla="*/ 614456 w 1933575"/>
              <a:gd name="connsiteY58" fmla="*/ 10697 h 473268"/>
              <a:gd name="connsiteX59" fmla="*/ 504918 w 1933575"/>
              <a:gd name="connsiteY59" fmla="*/ 53950 h 473268"/>
              <a:gd name="connsiteX60" fmla="*/ 503872 w 1933575"/>
              <a:gd name="connsiteY60" fmla="*/ 54616 h 473268"/>
              <a:gd name="connsiteX61" fmla="*/ 494254 w 1933575"/>
              <a:gd name="connsiteY61" fmla="*/ 60655 h 473268"/>
              <a:gd name="connsiteX62" fmla="*/ 490919 w 1933575"/>
              <a:gd name="connsiteY62" fmla="*/ 62913 h 473268"/>
              <a:gd name="connsiteX63" fmla="*/ 484250 w 1933575"/>
              <a:gd name="connsiteY63" fmla="*/ 67570 h 473268"/>
              <a:gd name="connsiteX64" fmla="*/ 479678 w 1933575"/>
              <a:gd name="connsiteY64" fmla="*/ 70809 h 473268"/>
              <a:gd name="connsiteX65" fmla="*/ 475013 w 1933575"/>
              <a:gd name="connsiteY65" fmla="*/ 74428 h 473268"/>
              <a:gd name="connsiteX66" fmla="*/ 469390 w 1933575"/>
              <a:gd name="connsiteY66" fmla="*/ 78772 h 473268"/>
              <a:gd name="connsiteX67" fmla="*/ 468823 w 1933575"/>
              <a:gd name="connsiteY67" fmla="*/ 79334 h 473268"/>
              <a:gd name="connsiteX68" fmla="*/ 391478 w 1933575"/>
              <a:gd name="connsiteY68" fmla="*/ 195167 h 473268"/>
              <a:gd name="connsiteX69" fmla="*/ 390716 w 1933575"/>
              <a:gd name="connsiteY69" fmla="*/ 198253 h 473268"/>
              <a:gd name="connsiteX70" fmla="*/ 389479 w 1933575"/>
              <a:gd name="connsiteY70" fmla="*/ 204425 h 473268"/>
              <a:gd name="connsiteX71" fmla="*/ 388623 w 1933575"/>
              <a:gd name="connsiteY71" fmla="*/ 209502 h 473268"/>
              <a:gd name="connsiteX72" fmla="*/ 387762 w 1933575"/>
              <a:gd name="connsiteY72" fmla="*/ 214760 h 473268"/>
              <a:gd name="connsiteX73" fmla="*/ 387097 w 1933575"/>
              <a:gd name="connsiteY73" fmla="*/ 221428 h 473268"/>
              <a:gd name="connsiteX74" fmla="*/ 386716 w 1933575"/>
              <a:gd name="connsiteY74" fmla="*/ 225552 h 473268"/>
              <a:gd name="connsiteX75" fmla="*/ 386335 w 1933575"/>
              <a:gd name="connsiteY75" fmla="*/ 236639 h 473268"/>
              <a:gd name="connsiteX76" fmla="*/ 386716 w 1933575"/>
              <a:gd name="connsiteY76" fmla="*/ 247726 h 473268"/>
              <a:gd name="connsiteX77" fmla="*/ 387097 w 1933575"/>
              <a:gd name="connsiteY77" fmla="*/ 251841 h 473268"/>
              <a:gd name="connsiteX78" fmla="*/ 387860 w 1933575"/>
              <a:gd name="connsiteY78" fmla="*/ 258509 h 473268"/>
              <a:gd name="connsiteX79" fmla="*/ 388525 w 1933575"/>
              <a:gd name="connsiteY79" fmla="*/ 263738 h 473268"/>
              <a:gd name="connsiteX80" fmla="*/ 389479 w 1933575"/>
              <a:gd name="connsiteY80" fmla="*/ 268872 h 473268"/>
              <a:gd name="connsiteX81" fmla="*/ 390716 w 1933575"/>
              <a:gd name="connsiteY81" fmla="*/ 274977 h 473268"/>
              <a:gd name="connsiteX82" fmla="*/ 391478 w 1933575"/>
              <a:gd name="connsiteY82" fmla="*/ 278187 h 473268"/>
              <a:gd name="connsiteX83" fmla="*/ 467771 w 1933575"/>
              <a:gd name="connsiteY83" fmla="*/ 393106 h 473268"/>
              <a:gd name="connsiteX84" fmla="*/ 469581 w 1933575"/>
              <a:gd name="connsiteY84" fmla="*/ 394583 h 473268"/>
              <a:gd name="connsiteX85" fmla="*/ 474632 w 1933575"/>
              <a:gd name="connsiteY85" fmla="*/ 398564 h 473268"/>
              <a:gd name="connsiteX86" fmla="*/ 479868 w 1933575"/>
              <a:gd name="connsiteY86" fmla="*/ 402555 h 473268"/>
              <a:gd name="connsiteX87" fmla="*/ 483966 w 1933575"/>
              <a:gd name="connsiteY87" fmla="*/ 405546 h 473268"/>
              <a:gd name="connsiteX88" fmla="*/ 491110 w 1933575"/>
              <a:gd name="connsiteY88" fmla="*/ 410499 h 473268"/>
              <a:gd name="connsiteX89" fmla="*/ 494156 w 1933575"/>
              <a:gd name="connsiteY89" fmla="*/ 412499 h 473268"/>
              <a:gd name="connsiteX90" fmla="*/ 504160 w 1933575"/>
              <a:gd name="connsiteY90" fmla="*/ 418843 h 473268"/>
              <a:gd name="connsiteX91" fmla="*/ 504825 w 1933575"/>
              <a:gd name="connsiteY91" fmla="*/ 419243 h 473268"/>
              <a:gd name="connsiteX92" fmla="*/ 614363 w 1933575"/>
              <a:gd name="connsiteY92" fmla="*/ 462534 h 473268"/>
              <a:gd name="connsiteX93" fmla="*/ 615028 w 1933575"/>
              <a:gd name="connsiteY93" fmla="*/ 462686 h 473268"/>
              <a:gd name="connsiteX94" fmla="*/ 623315 w 1933575"/>
              <a:gd name="connsiteY94" fmla="*/ 464496 h 473268"/>
              <a:gd name="connsiteX95" fmla="*/ 582262 w 1933575"/>
              <a:gd name="connsiteY95" fmla="*/ 466392 h 473268"/>
              <a:gd name="connsiteX96" fmla="*/ 711040 w 1933575"/>
              <a:gd name="connsiteY96" fmla="*/ 466392 h 473268"/>
              <a:gd name="connsiteX97" fmla="*/ 631985 w 1933575"/>
              <a:gd name="connsiteY97" fmla="*/ 459191 h 473268"/>
              <a:gd name="connsiteX98" fmla="*/ 630650 w 1933575"/>
              <a:gd name="connsiteY98" fmla="*/ 458933 h 473268"/>
              <a:gd name="connsiteX99" fmla="*/ 617316 w 1933575"/>
              <a:gd name="connsiteY99" fmla="*/ 456181 h 473268"/>
              <a:gd name="connsiteX100" fmla="*/ 615028 w 1933575"/>
              <a:gd name="connsiteY100" fmla="*/ 455657 h 473268"/>
              <a:gd name="connsiteX101" fmla="*/ 602838 w 1933575"/>
              <a:gd name="connsiteY101" fmla="*/ 452666 h 473268"/>
              <a:gd name="connsiteX102" fmla="*/ 600456 w 1933575"/>
              <a:gd name="connsiteY102" fmla="*/ 452028 h 473268"/>
              <a:gd name="connsiteX103" fmla="*/ 588643 w 1933575"/>
              <a:gd name="connsiteY103" fmla="*/ 448627 h 473268"/>
              <a:gd name="connsiteX104" fmla="*/ 586453 w 1933575"/>
              <a:gd name="connsiteY104" fmla="*/ 447970 h 473268"/>
              <a:gd name="connsiteX105" fmla="*/ 574453 w 1933575"/>
              <a:gd name="connsiteY105" fmla="*/ 444055 h 473268"/>
              <a:gd name="connsiteX106" fmla="*/ 572737 w 1933575"/>
              <a:gd name="connsiteY106" fmla="*/ 443465 h 473268"/>
              <a:gd name="connsiteX107" fmla="*/ 560357 w 1933575"/>
              <a:gd name="connsiteY107" fmla="*/ 438864 h 473268"/>
              <a:gd name="connsiteX108" fmla="*/ 559501 w 1933575"/>
              <a:gd name="connsiteY108" fmla="*/ 438531 h 473268"/>
              <a:gd name="connsiteX109" fmla="*/ 521973 w 1933575"/>
              <a:gd name="connsiteY109" fmla="*/ 421167 h 473268"/>
              <a:gd name="connsiteX110" fmla="*/ 517494 w 1933575"/>
              <a:gd name="connsiteY110" fmla="*/ 418662 h 473268"/>
              <a:gd name="connsiteX111" fmla="*/ 511015 w 1933575"/>
              <a:gd name="connsiteY111" fmla="*/ 414995 h 473268"/>
              <a:gd name="connsiteX112" fmla="*/ 504918 w 1933575"/>
              <a:gd name="connsiteY112" fmla="*/ 411289 h 473268"/>
              <a:gd name="connsiteX113" fmla="*/ 500635 w 1933575"/>
              <a:gd name="connsiteY113" fmla="*/ 408632 h 473268"/>
              <a:gd name="connsiteX114" fmla="*/ 493584 w 1933575"/>
              <a:gd name="connsiteY114" fmla="*/ 403946 h 473268"/>
              <a:gd name="connsiteX115" fmla="*/ 491012 w 1933575"/>
              <a:gd name="connsiteY115" fmla="*/ 402193 h 473268"/>
              <a:gd name="connsiteX116" fmla="*/ 483012 w 1933575"/>
              <a:gd name="connsiteY116" fmla="*/ 396411 h 473268"/>
              <a:gd name="connsiteX117" fmla="*/ 482440 w 1933575"/>
              <a:gd name="connsiteY117" fmla="*/ 395992 h 473268"/>
              <a:gd name="connsiteX118" fmla="*/ 400906 w 1933575"/>
              <a:gd name="connsiteY118" fmla="*/ 286588 h 473268"/>
              <a:gd name="connsiteX119" fmla="*/ 400715 w 1933575"/>
              <a:gd name="connsiteY119" fmla="*/ 286198 h 473268"/>
              <a:gd name="connsiteX120" fmla="*/ 398525 w 1933575"/>
              <a:gd name="connsiteY120" fmla="*/ 278054 h 473268"/>
              <a:gd name="connsiteX121" fmla="*/ 397859 w 1933575"/>
              <a:gd name="connsiteY121" fmla="*/ 275311 h 473268"/>
              <a:gd name="connsiteX122" fmla="*/ 396334 w 1933575"/>
              <a:gd name="connsiteY122" fmla="*/ 268405 h 473268"/>
              <a:gd name="connsiteX123" fmla="*/ 395571 w 1933575"/>
              <a:gd name="connsiteY123" fmla="*/ 264033 h 473268"/>
              <a:gd name="connsiteX124" fmla="*/ 394622 w 1933575"/>
              <a:gd name="connsiteY124" fmla="*/ 258185 h 473268"/>
              <a:gd name="connsiteX125" fmla="*/ 394050 w 1933575"/>
              <a:gd name="connsiteY125" fmla="*/ 252022 h 473268"/>
              <a:gd name="connsiteX126" fmla="*/ 393571 w 1933575"/>
              <a:gd name="connsiteY126" fmla="*/ 247574 h 473268"/>
              <a:gd name="connsiteX127" fmla="*/ 393190 w 1933575"/>
              <a:gd name="connsiteY127" fmla="*/ 236620 h 473268"/>
              <a:gd name="connsiteX128" fmla="*/ 393571 w 1933575"/>
              <a:gd name="connsiteY128" fmla="*/ 225666 h 473268"/>
              <a:gd name="connsiteX129" fmla="*/ 394050 w 1933575"/>
              <a:gd name="connsiteY129" fmla="*/ 221228 h 473268"/>
              <a:gd name="connsiteX130" fmla="*/ 394622 w 1933575"/>
              <a:gd name="connsiteY130" fmla="*/ 215055 h 473268"/>
              <a:gd name="connsiteX131" fmla="*/ 395571 w 1933575"/>
              <a:gd name="connsiteY131" fmla="*/ 209226 h 473268"/>
              <a:gd name="connsiteX132" fmla="*/ 396334 w 1933575"/>
              <a:gd name="connsiteY132" fmla="*/ 204826 h 473268"/>
              <a:gd name="connsiteX133" fmla="*/ 397859 w 1933575"/>
              <a:gd name="connsiteY133" fmla="*/ 197949 h 473268"/>
              <a:gd name="connsiteX134" fmla="*/ 398525 w 1933575"/>
              <a:gd name="connsiteY134" fmla="*/ 195167 h 473268"/>
              <a:gd name="connsiteX135" fmla="*/ 400715 w 1933575"/>
              <a:gd name="connsiteY135" fmla="*/ 187061 h 473268"/>
              <a:gd name="connsiteX136" fmla="*/ 400906 w 1933575"/>
              <a:gd name="connsiteY136" fmla="*/ 186604 h 473268"/>
              <a:gd name="connsiteX137" fmla="*/ 482343 w 1933575"/>
              <a:gd name="connsiteY137" fmla="*/ 77343 h 473268"/>
              <a:gd name="connsiteX138" fmla="*/ 483012 w 1933575"/>
              <a:gd name="connsiteY138" fmla="*/ 76781 h 473268"/>
              <a:gd name="connsiteX139" fmla="*/ 490919 w 1933575"/>
              <a:gd name="connsiteY139" fmla="*/ 71114 h 473268"/>
              <a:gd name="connsiteX140" fmla="*/ 493682 w 1933575"/>
              <a:gd name="connsiteY140" fmla="*/ 69209 h 473268"/>
              <a:gd name="connsiteX141" fmla="*/ 500537 w 1933575"/>
              <a:gd name="connsiteY141" fmla="*/ 64637 h 473268"/>
              <a:gd name="connsiteX142" fmla="*/ 505016 w 1933575"/>
              <a:gd name="connsiteY142" fmla="*/ 61846 h 473268"/>
              <a:gd name="connsiteX143" fmla="*/ 510922 w 1933575"/>
              <a:gd name="connsiteY143" fmla="*/ 58264 h 473268"/>
              <a:gd name="connsiteX144" fmla="*/ 517685 w 1933575"/>
              <a:gd name="connsiteY144" fmla="*/ 54454 h 473268"/>
              <a:gd name="connsiteX145" fmla="*/ 521875 w 1933575"/>
              <a:gd name="connsiteY145" fmla="*/ 52102 h 473268"/>
              <a:gd name="connsiteX146" fmla="*/ 559501 w 1933575"/>
              <a:gd name="connsiteY146" fmla="*/ 34690 h 473268"/>
              <a:gd name="connsiteX147" fmla="*/ 560166 w 1933575"/>
              <a:gd name="connsiteY147" fmla="*/ 34433 h 473268"/>
              <a:gd name="connsiteX148" fmla="*/ 572835 w 1933575"/>
              <a:gd name="connsiteY148" fmla="*/ 29747 h 473268"/>
              <a:gd name="connsiteX149" fmla="*/ 574356 w 1933575"/>
              <a:gd name="connsiteY149" fmla="*/ 29204 h 473268"/>
              <a:gd name="connsiteX150" fmla="*/ 586453 w 1933575"/>
              <a:gd name="connsiteY150" fmla="*/ 25251 h 473268"/>
              <a:gd name="connsiteX151" fmla="*/ 588550 w 1933575"/>
              <a:gd name="connsiteY151" fmla="*/ 24613 h 473268"/>
              <a:gd name="connsiteX152" fmla="*/ 600549 w 1933575"/>
              <a:gd name="connsiteY152" fmla="*/ 21193 h 473268"/>
              <a:gd name="connsiteX153" fmla="*/ 602838 w 1933575"/>
              <a:gd name="connsiteY153" fmla="*/ 20574 h 473268"/>
              <a:gd name="connsiteX154" fmla="*/ 615125 w 1933575"/>
              <a:gd name="connsiteY154" fmla="*/ 17564 h 473268"/>
              <a:gd name="connsiteX155" fmla="*/ 617316 w 1933575"/>
              <a:gd name="connsiteY155" fmla="*/ 17059 h 473268"/>
              <a:gd name="connsiteX156" fmla="*/ 630748 w 1933575"/>
              <a:gd name="connsiteY156" fmla="*/ 14288 h 473268"/>
              <a:gd name="connsiteX157" fmla="*/ 631985 w 1933575"/>
              <a:gd name="connsiteY157" fmla="*/ 14049 h 473268"/>
              <a:gd name="connsiteX158" fmla="*/ 711040 w 1933575"/>
              <a:gd name="connsiteY158" fmla="*/ 6839 h 473268"/>
              <a:gd name="connsiteX159" fmla="*/ 752094 w 1933575"/>
              <a:gd name="connsiteY159" fmla="*/ 8744 h 473268"/>
              <a:gd name="connsiteX160" fmla="*/ 743806 w 1933575"/>
              <a:gd name="connsiteY160" fmla="*/ 10573 h 473268"/>
              <a:gd name="connsiteX161" fmla="*/ 743234 w 1933575"/>
              <a:gd name="connsiteY161" fmla="*/ 10697 h 473268"/>
              <a:gd name="connsiteX162" fmla="*/ 633696 w 1933575"/>
              <a:gd name="connsiteY162" fmla="*/ 53931 h 473268"/>
              <a:gd name="connsiteX163" fmla="*/ 632557 w 1933575"/>
              <a:gd name="connsiteY163" fmla="*/ 54654 h 473268"/>
              <a:gd name="connsiteX164" fmla="*/ 623125 w 1933575"/>
              <a:gd name="connsiteY164" fmla="*/ 60627 h 473268"/>
              <a:gd name="connsiteX165" fmla="*/ 619599 w 1933575"/>
              <a:gd name="connsiteY165" fmla="*/ 62932 h 473268"/>
              <a:gd name="connsiteX166" fmla="*/ 613028 w 1933575"/>
              <a:gd name="connsiteY166" fmla="*/ 67532 h 473268"/>
              <a:gd name="connsiteX167" fmla="*/ 608456 w 1933575"/>
              <a:gd name="connsiteY167" fmla="*/ 70818 h 473268"/>
              <a:gd name="connsiteX168" fmla="*/ 603791 w 1933575"/>
              <a:gd name="connsiteY168" fmla="*/ 74381 h 473268"/>
              <a:gd name="connsiteX169" fmla="*/ 598168 w 1933575"/>
              <a:gd name="connsiteY169" fmla="*/ 78781 h 473268"/>
              <a:gd name="connsiteX170" fmla="*/ 597694 w 1933575"/>
              <a:gd name="connsiteY170" fmla="*/ 79200 h 473268"/>
              <a:gd name="connsiteX171" fmla="*/ 520257 w 1933575"/>
              <a:gd name="connsiteY171" fmla="*/ 195158 h 473268"/>
              <a:gd name="connsiteX172" fmla="*/ 519494 w 1933575"/>
              <a:gd name="connsiteY172" fmla="*/ 198244 h 473268"/>
              <a:gd name="connsiteX173" fmla="*/ 518257 w 1933575"/>
              <a:gd name="connsiteY173" fmla="*/ 204416 h 473268"/>
              <a:gd name="connsiteX174" fmla="*/ 517396 w 1933575"/>
              <a:gd name="connsiteY174" fmla="*/ 209493 h 473268"/>
              <a:gd name="connsiteX175" fmla="*/ 516638 w 1933575"/>
              <a:gd name="connsiteY175" fmla="*/ 214751 h 473268"/>
              <a:gd name="connsiteX176" fmla="*/ 515876 w 1933575"/>
              <a:gd name="connsiteY176" fmla="*/ 221418 h 473268"/>
              <a:gd name="connsiteX177" fmla="*/ 515587 w 1933575"/>
              <a:gd name="connsiteY177" fmla="*/ 225542 h 473268"/>
              <a:gd name="connsiteX178" fmla="*/ 515113 w 1933575"/>
              <a:gd name="connsiteY178" fmla="*/ 236630 h 473268"/>
              <a:gd name="connsiteX179" fmla="*/ 515587 w 1933575"/>
              <a:gd name="connsiteY179" fmla="*/ 247717 h 473268"/>
              <a:gd name="connsiteX180" fmla="*/ 515876 w 1933575"/>
              <a:gd name="connsiteY180" fmla="*/ 251831 h 473268"/>
              <a:gd name="connsiteX181" fmla="*/ 516638 w 1933575"/>
              <a:gd name="connsiteY181" fmla="*/ 258499 h 473268"/>
              <a:gd name="connsiteX182" fmla="*/ 517396 w 1933575"/>
              <a:gd name="connsiteY182" fmla="*/ 263728 h 473268"/>
              <a:gd name="connsiteX183" fmla="*/ 518257 w 1933575"/>
              <a:gd name="connsiteY183" fmla="*/ 268862 h 473268"/>
              <a:gd name="connsiteX184" fmla="*/ 519494 w 1933575"/>
              <a:gd name="connsiteY184" fmla="*/ 274968 h 473268"/>
              <a:gd name="connsiteX185" fmla="*/ 520257 w 1933575"/>
              <a:gd name="connsiteY185" fmla="*/ 278178 h 473268"/>
              <a:gd name="connsiteX186" fmla="*/ 596550 w 1933575"/>
              <a:gd name="connsiteY186" fmla="*/ 393097 h 473268"/>
              <a:gd name="connsiteX187" fmla="*/ 598359 w 1933575"/>
              <a:gd name="connsiteY187" fmla="*/ 394573 h 473268"/>
              <a:gd name="connsiteX188" fmla="*/ 603410 w 1933575"/>
              <a:gd name="connsiteY188" fmla="*/ 398555 h 473268"/>
              <a:gd name="connsiteX189" fmla="*/ 608647 w 1933575"/>
              <a:gd name="connsiteY189" fmla="*/ 402546 h 473268"/>
              <a:gd name="connsiteX190" fmla="*/ 612744 w 1933575"/>
              <a:gd name="connsiteY190" fmla="*/ 405536 h 473268"/>
              <a:gd name="connsiteX191" fmla="*/ 619888 w 1933575"/>
              <a:gd name="connsiteY191" fmla="*/ 410489 h 473268"/>
              <a:gd name="connsiteX192" fmla="*/ 622934 w 1933575"/>
              <a:gd name="connsiteY192" fmla="*/ 412490 h 473268"/>
              <a:gd name="connsiteX193" fmla="*/ 632938 w 1933575"/>
              <a:gd name="connsiteY193" fmla="*/ 418833 h 473268"/>
              <a:gd name="connsiteX194" fmla="*/ 633603 w 1933575"/>
              <a:gd name="connsiteY194" fmla="*/ 419233 h 473268"/>
              <a:gd name="connsiteX195" fmla="*/ 743234 w 1933575"/>
              <a:gd name="connsiteY195" fmla="*/ 462524 h 473268"/>
              <a:gd name="connsiteX196" fmla="*/ 743806 w 1933575"/>
              <a:gd name="connsiteY196" fmla="*/ 462677 h 473268"/>
              <a:gd name="connsiteX197" fmla="*/ 752094 w 1933575"/>
              <a:gd name="connsiteY197" fmla="*/ 464487 h 473268"/>
              <a:gd name="connsiteX198" fmla="*/ 711040 w 1933575"/>
              <a:gd name="connsiteY198" fmla="*/ 466392 h 473268"/>
              <a:gd name="connsiteX199" fmla="*/ 839819 w 1933575"/>
              <a:gd name="connsiteY199" fmla="*/ 466392 h 473268"/>
              <a:gd name="connsiteX200" fmla="*/ 760763 w 1933575"/>
              <a:gd name="connsiteY200" fmla="*/ 459191 h 473268"/>
              <a:gd name="connsiteX201" fmla="*/ 759428 w 1933575"/>
              <a:gd name="connsiteY201" fmla="*/ 458933 h 473268"/>
              <a:gd name="connsiteX202" fmla="*/ 746094 w 1933575"/>
              <a:gd name="connsiteY202" fmla="*/ 456181 h 473268"/>
              <a:gd name="connsiteX203" fmla="*/ 743806 w 1933575"/>
              <a:gd name="connsiteY203" fmla="*/ 455657 h 473268"/>
              <a:gd name="connsiteX204" fmla="*/ 731709 w 1933575"/>
              <a:gd name="connsiteY204" fmla="*/ 452666 h 473268"/>
              <a:gd name="connsiteX205" fmla="*/ 729235 w 1933575"/>
              <a:gd name="connsiteY205" fmla="*/ 452028 h 473268"/>
              <a:gd name="connsiteX206" fmla="*/ 717421 w 1933575"/>
              <a:gd name="connsiteY206" fmla="*/ 448627 h 473268"/>
              <a:gd name="connsiteX207" fmla="*/ 715231 w 1933575"/>
              <a:gd name="connsiteY207" fmla="*/ 447970 h 473268"/>
              <a:gd name="connsiteX208" fmla="*/ 703232 w 1933575"/>
              <a:gd name="connsiteY208" fmla="*/ 444055 h 473268"/>
              <a:gd name="connsiteX209" fmla="*/ 701515 w 1933575"/>
              <a:gd name="connsiteY209" fmla="*/ 443465 h 473268"/>
              <a:gd name="connsiteX210" fmla="*/ 689135 w 1933575"/>
              <a:gd name="connsiteY210" fmla="*/ 438864 h 473268"/>
              <a:gd name="connsiteX211" fmla="*/ 688274 w 1933575"/>
              <a:gd name="connsiteY211" fmla="*/ 438531 h 473268"/>
              <a:gd name="connsiteX212" fmla="*/ 650746 w 1933575"/>
              <a:gd name="connsiteY212" fmla="*/ 421167 h 473268"/>
              <a:gd name="connsiteX213" fmla="*/ 646272 w 1933575"/>
              <a:gd name="connsiteY213" fmla="*/ 418662 h 473268"/>
              <a:gd name="connsiteX214" fmla="*/ 639794 w 1933575"/>
              <a:gd name="connsiteY214" fmla="*/ 414995 h 473268"/>
              <a:gd name="connsiteX215" fmla="*/ 633696 w 1933575"/>
              <a:gd name="connsiteY215" fmla="*/ 411289 h 473268"/>
              <a:gd name="connsiteX216" fmla="*/ 629413 w 1933575"/>
              <a:gd name="connsiteY216" fmla="*/ 408632 h 473268"/>
              <a:gd name="connsiteX217" fmla="*/ 622362 w 1933575"/>
              <a:gd name="connsiteY217" fmla="*/ 403946 h 473268"/>
              <a:gd name="connsiteX218" fmla="*/ 619790 w 1933575"/>
              <a:gd name="connsiteY218" fmla="*/ 402193 h 473268"/>
              <a:gd name="connsiteX219" fmla="*/ 611791 w 1933575"/>
              <a:gd name="connsiteY219" fmla="*/ 396411 h 473268"/>
              <a:gd name="connsiteX220" fmla="*/ 611219 w 1933575"/>
              <a:gd name="connsiteY220" fmla="*/ 395992 h 473268"/>
              <a:gd name="connsiteX221" fmla="*/ 529684 w 1933575"/>
              <a:gd name="connsiteY221" fmla="*/ 286588 h 473268"/>
              <a:gd name="connsiteX222" fmla="*/ 529591 w 1933575"/>
              <a:gd name="connsiteY222" fmla="*/ 286198 h 473268"/>
              <a:gd name="connsiteX223" fmla="*/ 527303 w 1933575"/>
              <a:gd name="connsiteY223" fmla="*/ 278054 h 473268"/>
              <a:gd name="connsiteX224" fmla="*/ 526638 w 1933575"/>
              <a:gd name="connsiteY224" fmla="*/ 275311 h 473268"/>
              <a:gd name="connsiteX225" fmla="*/ 525112 w 1933575"/>
              <a:gd name="connsiteY225" fmla="*/ 268405 h 473268"/>
              <a:gd name="connsiteX226" fmla="*/ 524349 w 1933575"/>
              <a:gd name="connsiteY226" fmla="*/ 264033 h 473268"/>
              <a:gd name="connsiteX227" fmla="*/ 523494 w 1933575"/>
              <a:gd name="connsiteY227" fmla="*/ 258185 h 473268"/>
              <a:gd name="connsiteX228" fmla="*/ 522829 w 1933575"/>
              <a:gd name="connsiteY228" fmla="*/ 252022 h 473268"/>
              <a:gd name="connsiteX229" fmla="*/ 522447 w 1933575"/>
              <a:gd name="connsiteY229" fmla="*/ 247574 h 473268"/>
              <a:gd name="connsiteX230" fmla="*/ 521968 w 1933575"/>
              <a:gd name="connsiteY230" fmla="*/ 236620 h 473268"/>
              <a:gd name="connsiteX231" fmla="*/ 522447 w 1933575"/>
              <a:gd name="connsiteY231" fmla="*/ 225666 h 473268"/>
              <a:gd name="connsiteX232" fmla="*/ 522829 w 1933575"/>
              <a:gd name="connsiteY232" fmla="*/ 221228 h 473268"/>
              <a:gd name="connsiteX233" fmla="*/ 523494 w 1933575"/>
              <a:gd name="connsiteY233" fmla="*/ 215055 h 473268"/>
              <a:gd name="connsiteX234" fmla="*/ 524349 w 1933575"/>
              <a:gd name="connsiteY234" fmla="*/ 209226 h 473268"/>
              <a:gd name="connsiteX235" fmla="*/ 525112 w 1933575"/>
              <a:gd name="connsiteY235" fmla="*/ 204826 h 473268"/>
              <a:gd name="connsiteX236" fmla="*/ 526638 w 1933575"/>
              <a:gd name="connsiteY236" fmla="*/ 197949 h 473268"/>
              <a:gd name="connsiteX237" fmla="*/ 527303 w 1933575"/>
              <a:gd name="connsiteY237" fmla="*/ 195167 h 473268"/>
              <a:gd name="connsiteX238" fmla="*/ 529591 w 1933575"/>
              <a:gd name="connsiteY238" fmla="*/ 187061 h 473268"/>
              <a:gd name="connsiteX239" fmla="*/ 529684 w 1933575"/>
              <a:gd name="connsiteY239" fmla="*/ 186604 h 473268"/>
              <a:gd name="connsiteX240" fmla="*/ 611121 w 1933575"/>
              <a:gd name="connsiteY240" fmla="*/ 77343 h 473268"/>
              <a:gd name="connsiteX241" fmla="*/ 611884 w 1933575"/>
              <a:gd name="connsiteY241" fmla="*/ 76781 h 473268"/>
              <a:gd name="connsiteX242" fmla="*/ 619697 w 1933575"/>
              <a:gd name="connsiteY242" fmla="*/ 71114 h 473268"/>
              <a:gd name="connsiteX243" fmla="*/ 622460 w 1933575"/>
              <a:gd name="connsiteY243" fmla="*/ 69209 h 473268"/>
              <a:gd name="connsiteX244" fmla="*/ 629413 w 1933575"/>
              <a:gd name="connsiteY244" fmla="*/ 64637 h 473268"/>
              <a:gd name="connsiteX245" fmla="*/ 633794 w 1933575"/>
              <a:gd name="connsiteY245" fmla="*/ 61846 h 473268"/>
              <a:gd name="connsiteX246" fmla="*/ 639701 w 1933575"/>
              <a:gd name="connsiteY246" fmla="*/ 58264 h 473268"/>
              <a:gd name="connsiteX247" fmla="*/ 646463 w 1933575"/>
              <a:gd name="connsiteY247" fmla="*/ 54454 h 473268"/>
              <a:gd name="connsiteX248" fmla="*/ 650653 w 1933575"/>
              <a:gd name="connsiteY248" fmla="*/ 52102 h 473268"/>
              <a:gd name="connsiteX249" fmla="*/ 688279 w 1933575"/>
              <a:gd name="connsiteY249" fmla="*/ 34690 h 473268"/>
              <a:gd name="connsiteX250" fmla="*/ 688944 w 1933575"/>
              <a:gd name="connsiteY250" fmla="*/ 34433 h 473268"/>
              <a:gd name="connsiteX251" fmla="*/ 701613 w 1933575"/>
              <a:gd name="connsiteY251" fmla="*/ 29747 h 473268"/>
              <a:gd name="connsiteX252" fmla="*/ 703232 w 1933575"/>
              <a:gd name="connsiteY252" fmla="*/ 29204 h 473268"/>
              <a:gd name="connsiteX253" fmla="*/ 715231 w 1933575"/>
              <a:gd name="connsiteY253" fmla="*/ 25251 h 473268"/>
              <a:gd name="connsiteX254" fmla="*/ 717328 w 1933575"/>
              <a:gd name="connsiteY254" fmla="*/ 24613 h 473268"/>
              <a:gd name="connsiteX255" fmla="*/ 729328 w 1933575"/>
              <a:gd name="connsiteY255" fmla="*/ 21193 h 473268"/>
              <a:gd name="connsiteX256" fmla="*/ 731616 w 1933575"/>
              <a:gd name="connsiteY256" fmla="*/ 20574 h 473268"/>
              <a:gd name="connsiteX257" fmla="*/ 743903 w 1933575"/>
              <a:gd name="connsiteY257" fmla="*/ 17564 h 473268"/>
              <a:gd name="connsiteX258" fmla="*/ 746094 w 1933575"/>
              <a:gd name="connsiteY258" fmla="*/ 17059 h 473268"/>
              <a:gd name="connsiteX259" fmla="*/ 759526 w 1933575"/>
              <a:gd name="connsiteY259" fmla="*/ 14288 h 473268"/>
              <a:gd name="connsiteX260" fmla="*/ 760763 w 1933575"/>
              <a:gd name="connsiteY260" fmla="*/ 14049 h 473268"/>
              <a:gd name="connsiteX261" fmla="*/ 839819 w 1933575"/>
              <a:gd name="connsiteY261" fmla="*/ 6839 h 473268"/>
              <a:gd name="connsiteX262" fmla="*/ 880872 w 1933575"/>
              <a:gd name="connsiteY262" fmla="*/ 8744 h 473268"/>
              <a:gd name="connsiteX263" fmla="*/ 872491 w 1933575"/>
              <a:gd name="connsiteY263" fmla="*/ 10601 h 473268"/>
              <a:gd name="connsiteX264" fmla="*/ 872110 w 1933575"/>
              <a:gd name="connsiteY264" fmla="*/ 10687 h 473268"/>
              <a:gd name="connsiteX265" fmla="*/ 762479 w 1933575"/>
              <a:gd name="connsiteY265" fmla="*/ 53940 h 473268"/>
              <a:gd name="connsiteX266" fmla="*/ 761428 w 1933575"/>
              <a:gd name="connsiteY266" fmla="*/ 54607 h 473268"/>
              <a:gd name="connsiteX267" fmla="*/ 751810 w 1933575"/>
              <a:gd name="connsiteY267" fmla="*/ 60646 h 473268"/>
              <a:gd name="connsiteX268" fmla="*/ 748475 w 1933575"/>
              <a:gd name="connsiteY268" fmla="*/ 62903 h 473268"/>
              <a:gd name="connsiteX269" fmla="*/ 741806 w 1933575"/>
              <a:gd name="connsiteY269" fmla="*/ 67561 h 473268"/>
              <a:gd name="connsiteX270" fmla="*/ 737332 w 1933575"/>
              <a:gd name="connsiteY270" fmla="*/ 70799 h 473268"/>
              <a:gd name="connsiteX271" fmla="*/ 732569 w 1933575"/>
              <a:gd name="connsiteY271" fmla="*/ 74419 h 473268"/>
              <a:gd name="connsiteX272" fmla="*/ 727044 w 1933575"/>
              <a:gd name="connsiteY272" fmla="*/ 78762 h 473268"/>
              <a:gd name="connsiteX273" fmla="*/ 726379 w 1933575"/>
              <a:gd name="connsiteY273" fmla="*/ 79324 h 473268"/>
              <a:gd name="connsiteX274" fmla="*/ 649035 w 1933575"/>
              <a:gd name="connsiteY274" fmla="*/ 195158 h 473268"/>
              <a:gd name="connsiteX275" fmla="*/ 648272 w 1933575"/>
              <a:gd name="connsiteY275" fmla="*/ 198244 h 473268"/>
              <a:gd name="connsiteX276" fmla="*/ 647035 w 1933575"/>
              <a:gd name="connsiteY276" fmla="*/ 204416 h 473268"/>
              <a:gd name="connsiteX277" fmla="*/ 646175 w 1933575"/>
              <a:gd name="connsiteY277" fmla="*/ 209493 h 473268"/>
              <a:gd name="connsiteX278" fmla="*/ 645412 w 1933575"/>
              <a:gd name="connsiteY278" fmla="*/ 214751 h 473268"/>
              <a:gd name="connsiteX279" fmla="*/ 644654 w 1933575"/>
              <a:gd name="connsiteY279" fmla="*/ 221418 h 473268"/>
              <a:gd name="connsiteX280" fmla="*/ 644365 w 1933575"/>
              <a:gd name="connsiteY280" fmla="*/ 225542 h 473268"/>
              <a:gd name="connsiteX281" fmla="*/ 643984 w 1933575"/>
              <a:gd name="connsiteY281" fmla="*/ 236630 h 473268"/>
              <a:gd name="connsiteX282" fmla="*/ 644365 w 1933575"/>
              <a:gd name="connsiteY282" fmla="*/ 247717 h 473268"/>
              <a:gd name="connsiteX283" fmla="*/ 644654 w 1933575"/>
              <a:gd name="connsiteY283" fmla="*/ 251831 h 473268"/>
              <a:gd name="connsiteX284" fmla="*/ 645412 w 1933575"/>
              <a:gd name="connsiteY284" fmla="*/ 258499 h 473268"/>
              <a:gd name="connsiteX285" fmla="*/ 646175 w 1933575"/>
              <a:gd name="connsiteY285" fmla="*/ 263728 h 473268"/>
              <a:gd name="connsiteX286" fmla="*/ 647035 w 1933575"/>
              <a:gd name="connsiteY286" fmla="*/ 268862 h 473268"/>
              <a:gd name="connsiteX287" fmla="*/ 648272 w 1933575"/>
              <a:gd name="connsiteY287" fmla="*/ 274968 h 473268"/>
              <a:gd name="connsiteX288" fmla="*/ 649035 w 1933575"/>
              <a:gd name="connsiteY288" fmla="*/ 278178 h 473268"/>
              <a:gd name="connsiteX289" fmla="*/ 725426 w 1933575"/>
              <a:gd name="connsiteY289" fmla="*/ 393097 h 473268"/>
              <a:gd name="connsiteX290" fmla="*/ 727137 w 1933575"/>
              <a:gd name="connsiteY290" fmla="*/ 394573 h 473268"/>
              <a:gd name="connsiteX291" fmla="*/ 732188 w 1933575"/>
              <a:gd name="connsiteY291" fmla="*/ 398555 h 473268"/>
              <a:gd name="connsiteX292" fmla="*/ 737425 w 1933575"/>
              <a:gd name="connsiteY292" fmla="*/ 402546 h 473268"/>
              <a:gd name="connsiteX293" fmla="*/ 741615 w 1933575"/>
              <a:gd name="connsiteY293" fmla="*/ 405536 h 473268"/>
              <a:gd name="connsiteX294" fmla="*/ 748666 w 1933575"/>
              <a:gd name="connsiteY294" fmla="*/ 410489 h 473268"/>
              <a:gd name="connsiteX295" fmla="*/ 751712 w 1933575"/>
              <a:gd name="connsiteY295" fmla="*/ 412490 h 473268"/>
              <a:gd name="connsiteX296" fmla="*/ 761716 w 1933575"/>
              <a:gd name="connsiteY296" fmla="*/ 418833 h 473268"/>
              <a:gd name="connsiteX297" fmla="*/ 762381 w 1933575"/>
              <a:gd name="connsiteY297" fmla="*/ 419233 h 473268"/>
              <a:gd name="connsiteX298" fmla="*/ 872012 w 1933575"/>
              <a:gd name="connsiteY298" fmla="*/ 462525 h 473268"/>
              <a:gd name="connsiteX299" fmla="*/ 872584 w 1933575"/>
              <a:gd name="connsiteY299" fmla="*/ 462677 h 473268"/>
              <a:gd name="connsiteX300" fmla="*/ 880872 w 1933575"/>
              <a:gd name="connsiteY300" fmla="*/ 464487 h 473268"/>
              <a:gd name="connsiteX301" fmla="*/ 839819 w 1933575"/>
              <a:gd name="connsiteY301" fmla="*/ 466392 h 473268"/>
              <a:gd name="connsiteX302" fmla="*/ 1028793 w 1933575"/>
              <a:gd name="connsiteY302" fmla="*/ 461743 h 473268"/>
              <a:gd name="connsiteX303" fmla="*/ 1012413 w 1933575"/>
              <a:gd name="connsiteY303" fmla="*/ 464163 h 473268"/>
              <a:gd name="connsiteX304" fmla="*/ 889541 w 1933575"/>
              <a:gd name="connsiteY304" fmla="*/ 459191 h 473268"/>
              <a:gd name="connsiteX305" fmla="*/ 888299 w 1933575"/>
              <a:gd name="connsiteY305" fmla="*/ 458933 h 473268"/>
              <a:gd name="connsiteX306" fmla="*/ 874872 w 1933575"/>
              <a:gd name="connsiteY306" fmla="*/ 456181 h 473268"/>
              <a:gd name="connsiteX307" fmla="*/ 872682 w 1933575"/>
              <a:gd name="connsiteY307" fmla="*/ 455657 h 473268"/>
              <a:gd name="connsiteX308" fmla="*/ 860487 w 1933575"/>
              <a:gd name="connsiteY308" fmla="*/ 452666 h 473268"/>
              <a:gd name="connsiteX309" fmla="*/ 858106 w 1933575"/>
              <a:gd name="connsiteY309" fmla="*/ 452028 h 473268"/>
              <a:gd name="connsiteX310" fmla="*/ 846200 w 1933575"/>
              <a:gd name="connsiteY310" fmla="*/ 448627 h 473268"/>
              <a:gd name="connsiteX311" fmla="*/ 844009 w 1933575"/>
              <a:gd name="connsiteY311" fmla="*/ 447970 h 473268"/>
              <a:gd name="connsiteX312" fmla="*/ 832103 w 1933575"/>
              <a:gd name="connsiteY312" fmla="*/ 444055 h 473268"/>
              <a:gd name="connsiteX313" fmla="*/ 830391 w 1933575"/>
              <a:gd name="connsiteY313" fmla="*/ 443465 h 473268"/>
              <a:gd name="connsiteX314" fmla="*/ 817913 w 1933575"/>
              <a:gd name="connsiteY314" fmla="*/ 438864 h 473268"/>
              <a:gd name="connsiteX315" fmla="*/ 817052 w 1933575"/>
              <a:gd name="connsiteY315" fmla="*/ 438531 h 473268"/>
              <a:gd name="connsiteX316" fmla="*/ 779525 w 1933575"/>
              <a:gd name="connsiteY316" fmla="*/ 421167 h 473268"/>
              <a:gd name="connsiteX317" fmla="*/ 775050 w 1933575"/>
              <a:gd name="connsiteY317" fmla="*/ 418662 h 473268"/>
              <a:gd name="connsiteX318" fmla="*/ 768572 w 1933575"/>
              <a:gd name="connsiteY318" fmla="*/ 414995 h 473268"/>
              <a:gd name="connsiteX319" fmla="*/ 762474 w 1933575"/>
              <a:gd name="connsiteY319" fmla="*/ 411289 h 473268"/>
              <a:gd name="connsiteX320" fmla="*/ 758191 w 1933575"/>
              <a:gd name="connsiteY320" fmla="*/ 408632 h 473268"/>
              <a:gd name="connsiteX321" fmla="*/ 751140 w 1933575"/>
              <a:gd name="connsiteY321" fmla="*/ 403946 h 473268"/>
              <a:gd name="connsiteX322" fmla="*/ 748568 w 1933575"/>
              <a:gd name="connsiteY322" fmla="*/ 402193 h 473268"/>
              <a:gd name="connsiteX323" fmla="*/ 740569 w 1933575"/>
              <a:gd name="connsiteY323" fmla="*/ 396411 h 473268"/>
              <a:gd name="connsiteX324" fmla="*/ 739997 w 1933575"/>
              <a:gd name="connsiteY324" fmla="*/ 395992 h 473268"/>
              <a:gd name="connsiteX325" fmla="*/ 658462 w 1933575"/>
              <a:gd name="connsiteY325" fmla="*/ 286588 h 473268"/>
              <a:gd name="connsiteX326" fmla="*/ 658369 w 1933575"/>
              <a:gd name="connsiteY326" fmla="*/ 286198 h 473268"/>
              <a:gd name="connsiteX327" fmla="*/ 656081 w 1933575"/>
              <a:gd name="connsiteY327" fmla="*/ 278054 h 473268"/>
              <a:gd name="connsiteX328" fmla="*/ 655416 w 1933575"/>
              <a:gd name="connsiteY328" fmla="*/ 275311 h 473268"/>
              <a:gd name="connsiteX329" fmla="*/ 653890 w 1933575"/>
              <a:gd name="connsiteY329" fmla="*/ 268405 h 473268"/>
              <a:gd name="connsiteX330" fmla="*/ 653128 w 1933575"/>
              <a:gd name="connsiteY330" fmla="*/ 264033 h 473268"/>
              <a:gd name="connsiteX331" fmla="*/ 652272 w 1933575"/>
              <a:gd name="connsiteY331" fmla="*/ 258185 h 473268"/>
              <a:gd name="connsiteX332" fmla="*/ 651607 w 1933575"/>
              <a:gd name="connsiteY332" fmla="*/ 252022 h 473268"/>
              <a:gd name="connsiteX333" fmla="*/ 651225 w 1933575"/>
              <a:gd name="connsiteY333" fmla="*/ 247574 h 473268"/>
              <a:gd name="connsiteX334" fmla="*/ 650844 w 1933575"/>
              <a:gd name="connsiteY334" fmla="*/ 236620 h 473268"/>
              <a:gd name="connsiteX335" fmla="*/ 651225 w 1933575"/>
              <a:gd name="connsiteY335" fmla="*/ 225666 h 473268"/>
              <a:gd name="connsiteX336" fmla="*/ 651607 w 1933575"/>
              <a:gd name="connsiteY336" fmla="*/ 221228 h 473268"/>
              <a:gd name="connsiteX337" fmla="*/ 652272 w 1933575"/>
              <a:gd name="connsiteY337" fmla="*/ 215055 h 473268"/>
              <a:gd name="connsiteX338" fmla="*/ 653128 w 1933575"/>
              <a:gd name="connsiteY338" fmla="*/ 209226 h 473268"/>
              <a:gd name="connsiteX339" fmla="*/ 653890 w 1933575"/>
              <a:gd name="connsiteY339" fmla="*/ 204826 h 473268"/>
              <a:gd name="connsiteX340" fmla="*/ 655416 w 1933575"/>
              <a:gd name="connsiteY340" fmla="*/ 197949 h 473268"/>
              <a:gd name="connsiteX341" fmla="*/ 656081 w 1933575"/>
              <a:gd name="connsiteY341" fmla="*/ 195167 h 473268"/>
              <a:gd name="connsiteX342" fmla="*/ 658369 w 1933575"/>
              <a:gd name="connsiteY342" fmla="*/ 187061 h 473268"/>
              <a:gd name="connsiteX343" fmla="*/ 658462 w 1933575"/>
              <a:gd name="connsiteY343" fmla="*/ 186604 h 473268"/>
              <a:gd name="connsiteX344" fmla="*/ 739899 w 1933575"/>
              <a:gd name="connsiteY344" fmla="*/ 77343 h 473268"/>
              <a:gd name="connsiteX345" fmla="*/ 740662 w 1933575"/>
              <a:gd name="connsiteY345" fmla="*/ 76781 h 473268"/>
              <a:gd name="connsiteX346" fmla="*/ 748475 w 1933575"/>
              <a:gd name="connsiteY346" fmla="*/ 71114 h 473268"/>
              <a:gd name="connsiteX347" fmla="*/ 751238 w 1933575"/>
              <a:gd name="connsiteY347" fmla="*/ 69209 h 473268"/>
              <a:gd name="connsiteX348" fmla="*/ 758191 w 1933575"/>
              <a:gd name="connsiteY348" fmla="*/ 64637 h 473268"/>
              <a:gd name="connsiteX349" fmla="*/ 762572 w 1933575"/>
              <a:gd name="connsiteY349" fmla="*/ 61846 h 473268"/>
              <a:gd name="connsiteX350" fmla="*/ 768479 w 1933575"/>
              <a:gd name="connsiteY350" fmla="*/ 58264 h 473268"/>
              <a:gd name="connsiteX351" fmla="*/ 775241 w 1933575"/>
              <a:gd name="connsiteY351" fmla="*/ 54454 h 473268"/>
              <a:gd name="connsiteX352" fmla="*/ 779432 w 1933575"/>
              <a:gd name="connsiteY352" fmla="*/ 52102 h 473268"/>
              <a:gd name="connsiteX353" fmla="*/ 817057 w 1933575"/>
              <a:gd name="connsiteY353" fmla="*/ 34690 h 473268"/>
              <a:gd name="connsiteX354" fmla="*/ 817722 w 1933575"/>
              <a:gd name="connsiteY354" fmla="*/ 34433 h 473268"/>
              <a:gd name="connsiteX355" fmla="*/ 830391 w 1933575"/>
              <a:gd name="connsiteY355" fmla="*/ 29747 h 473268"/>
              <a:gd name="connsiteX356" fmla="*/ 832010 w 1933575"/>
              <a:gd name="connsiteY356" fmla="*/ 29204 h 473268"/>
              <a:gd name="connsiteX357" fmla="*/ 844009 w 1933575"/>
              <a:gd name="connsiteY357" fmla="*/ 25251 h 473268"/>
              <a:gd name="connsiteX358" fmla="*/ 846107 w 1933575"/>
              <a:gd name="connsiteY358" fmla="*/ 24613 h 473268"/>
              <a:gd name="connsiteX359" fmla="*/ 858106 w 1933575"/>
              <a:gd name="connsiteY359" fmla="*/ 21193 h 473268"/>
              <a:gd name="connsiteX360" fmla="*/ 860394 w 1933575"/>
              <a:gd name="connsiteY360" fmla="*/ 20574 h 473268"/>
              <a:gd name="connsiteX361" fmla="*/ 872682 w 1933575"/>
              <a:gd name="connsiteY361" fmla="*/ 17564 h 473268"/>
              <a:gd name="connsiteX362" fmla="*/ 874872 w 1933575"/>
              <a:gd name="connsiteY362" fmla="*/ 17059 h 473268"/>
              <a:gd name="connsiteX363" fmla="*/ 888299 w 1933575"/>
              <a:gd name="connsiteY363" fmla="*/ 14288 h 473268"/>
              <a:gd name="connsiteX364" fmla="*/ 889541 w 1933575"/>
              <a:gd name="connsiteY364" fmla="*/ 14049 h 473268"/>
              <a:gd name="connsiteX365" fmla="*/ 968694 w 1933575"/>
              <a:gd name="connsiteY365" fmla="*/ 6839 h 473268"/>
              <a:gd name="connsiteX366" fmla="*/ 1012413 w 1933575"/>
              <a:gd name="connsiteY366" fmla="*/ 9068 h 473268"/>
              <a:gd name="connsiteX367" fmla="*/ 1028793 w 1933575"/>
              <a:gd name="connsiteY367" fmla="*/ 11497 h 473268"/>
              <a:gd name="connsiteX368" fmla="*/ 1282731 w 1933575"/>
              <a:gd name="connsiteY368" fmla="*/ 236620 h 473268"/>
              <a:gd name="connsiteX369" fmla="*/ 1028793 w 1933575"/>
              <a:gd name="connsiteY369" fmla="*/ 461743 h 473268"/>
              <a:gd name="connsiteX370" fmla="*/ 1172812 w 1933575"/>
              <a:gd name="connsiteY370" fmla="*/ 459191 h 473268"/>
              <a:gd name="connsiteX371" fmla="*/ 1093757 w 1933575"/>
              <a:gd name="connsiteY371" fmla="*/ 466392 h 473268"/>
              <a:gd name="connsiteX372" fmla="*/ 1055084 w 1933575"/>
              <a:gd name="connsiteY372" fmla="*/ 464658 h 473268"/>
              <a:gd name="connsiteX373" fmla="*/ 1293303 w 1933575"/>
              <a:gd name="connsiteY373" fmla="*/ 236620 h 473268"/>
              <a:gd name="connsiteX374" fmla="*/ 1055084 w 1933575"/>
              <a:gd name="connsiteY374" fmla="*/ 8582 h 473268"/>
              <a:gd name="connsiteX375" fmla="*/ 1093757 w 1933575"/>
              <a:gd name="connsiteY375" fmla="*/ 6839 h 473268"/>
              <a:gd name="connsiteX376" fmla="*/ 1172812 w 1933575"/>
              <a:gd name="connsiteY376" fmla="*/ 14049 h 473268"/>
              <a:gd name="connsiteX377" fmla="*/ 1174049 w 1933575"/>
              <a:gd name="connsiteY377" fmla="*/ 14288 h 473268"/>
              <a:gd name="connsiteX378" fmla="*/ 1187481 w 1933575"/>
              <a:gd name="connsiteY378" fmla="*/ 17059 h 473268"/>
              <a:gd name="connsiteX379" fmla="*/ 1189672 w 1933575"/>
              <a:gd name="connsiteY379" fmla="*/ 17564 h 473268"/>
              <a:gd name="connsiteX380" fmla="*/ 1201959 w 1933575"/>
              <a:gd name="connsiteY380" fmla="*/ 20574 h 473268"/>
              <a:gd name="connsiteX381" fmla="*/ 1204247 w 1933575"/>
              <a:gd name="connsiteY381" fmla="*/ 21193 h 473268"/>
              <a:gd name="connsiteX382" fmla="*/ 1216247 w 1933575"/>
              <a:gd name="connsiteY382" fmla="*/ 24613 h 473268"/>
              <a:gd name="connsiteX383" fmla="*/ 1218344 w 1933575"/>
              <a:gd name="connsiteY383" fmla="*/ 25251 h 473268"/>
              <a:gd name="connsiteX384" fmla="*/ 1230344 w 1933575"/>
              <a:gd name="connsiteY384" fmla="*/ 29204 h 473268"/>
              <a:gd name="connsiteX385" fmla="*/ 1231962 w 1933575"/>
              <a:gd name="connsiteY385" fmla="*/ 29747 h 473268"/>
              <a:gd name="connsiteX386" fmla="*/ 1244631 w 1933575"/>
              <a:gd name="connsiteY386" fmla="*/ 34433 h 473268"/>
              <a:gd name="connsiteX387" fmla="*/ 1245296 w 1933575"/>
              <a:gd name="connsiteY387" fmla="*/ 34690 h 473268"/>
              <a:gd name="connsiteX388" fmla="*/ 1282922 w 1933575"/>
              <a:gd name="connsiteY388" fmla="*/ 52102 h 473268"/>
              <a:gd name="connsiteX389" fmla="*/ 1287112 w 1933575"/>
              <a:gd name="connsiteY389" fmla="*/ 54454 h 473268"/>
              <a:gd name="connsiteX390" fmla="*/ 1293875 w 1933575"/>
              <a:gd name="connsiteY390" fmla="*/ 58264 h 473268"/>
              <a:gd name="connsiteX391" fmla="*/ 1299781 w 1933575"/>
              <a:gd name="connsiteY391" fmla="*/ 61846 h 473268"/>
              <a:gd name="connsiteX392" fmla="*/ 1304162 w 1933575"/>
              <a:gd name="connsiteY392" fmla="*/ 64637 h 473268"/>
              <a:gd name="connsiteX393" fmla="*/ 1311115 w 1933575"/>
              <a:gd name="connsiteY393" fmla="*/ 69209 h 473268"/>
              <a:gd name="connsiteX394" fmla="*/ 1313878 w 1933575"/>
              <a:gd name="connsiteY394" fmla="*/ 71114 h 473268"/>
              <a:gd name="connsiteX395" fmla="*/ 1321784 w 1933575"/>
              <a:gd name="connsiteY395" fmla="*/ 76781 h 473268"/>
              <a:gd name="connsiteX396" fmla="*/ 1322450 w 1933575"/>
              <a:gd name="connsiteY396" fmla="*/ 77343 h 473268"/>
              <a:gd name="connsiteX397" fmla="*/ 1403886 w 1933575"/>
              <a:gd name="connsiteY397" fmla="*/ 186604 h 473268"/>
              <a:gd name="connsiteX398" fmla="*/ 1403984 w 1933575"/>
              <a:gd name="connsiteY398" fmla="*/ 187061 h 473268"/>
              <a:gd name="connsiteX399" fmla="*/ 1406272 w 1933575"/>
              <a:gd name="connsiteY399" fmla="*/ 195167 h 473268"/>
              <a:gd name="connsiteX400" fmla="*/ 1406937 w 1933575"/>
              <a:gd name="connsiteY400" fmla="*/ 197949 h 473268"/>
              <a:gd name="connsiteX401" fmla="*/ 1408463 w 1933575"/>
              <a:gd name="connsiteY401" fmla="*/ 204826 h 473268"/>
              <a:gd name="connsiteX402" fmla="*/ 1409226 w 1933575"/>
              <a:gd name="connsiteY402" fmla="*/ 209226 h 473268"/>
              <a:gd name="connsiteX403" fmla="*/ 1410081 w 1933575"/>
              <a:gd name="connsiteY403" fmla="*/ 215055 h 473268"/>
              <a:gd name="connsiteX404" fmla="*/ 1410747 w 1933575"/>
              <a:gd name="connsiteY404" fmla="*/ 221228 h 473268"/>
              <a:gd name="connsiteX405" fmla="*/ 1411226 w 1933575"/>
              <a:gd name="connsiteY405" fmla="*/ 225666 h 473268"/>
              <a:gd name="connsiteX406" fmla="*/ 1411509 w 1933575"/>
              <a:gd name="connsiteY406" fmla="*/ 236620 h 473268"/>
              <a:gd name="connsiteX407" fmla="*/ 1411226 w 1933575"/>
              <a:gd name="connsiteY407" fmla="*/ 247574 h 473268"/>
              <a:gd name="connsiteX408" fmla="*/ 1410747 w 1933575"/>
              <a:gd name="connsiteY408" fmla="*/ 252022 h 473268"/>
              <a:gd name="connsiteX409" fmla="*/ 1410081 w 1933575"/>
              <a:gd name="connsiteY409" fmla="*/ 258185 h 473268"/>
              <a:gd name="connsiteX410" fmla="*/ 1409226 w 1933575"/>
              <a:gd name="connsiteY410" fmla="*/ 264033 h 473268"/>
              <a:gd name="connsiteX411" fmla="*/ 1408463 w 1933575"/>
              <a:gd name="connsiteY411" fmla="*/ 268405 h 473268"/>
              <a:gd name="connsiteX412" fmla="*/ 1406937 w 1933575"/>
              <a:gd name="connsiteY412" fmla="*/ 275311 h 473268"/>
              <a:gd name="connsiteX413" fmla="*/ 1406272 w 1933575"/>
              <a:gd name="connsiteY413" fmla="*/ 278054 h 473268"/>
              <a:gd name="connsiteX414" fmla="*/ 1403984 w 1933575"/>
              <a:gd name="connsiteY414" fmla="*/ 286198 h 473268"/>
              <a:gd name="connsiteX415" fmla="*/ 1403891 w 1933575"/>
              <a:gd name="connsiteY415" fmla="*/ 286588 h 473268"/>
              <a:gd name="connsiteX416" fmla="*/ 1322357 w 1933575"/>
              <a:gd name="connsiteY416" fmla="*/ 395992 h 473268"/>
              <a:gd name="connsiteX417" fmla="*/ 1321784 w 1933575"/>
              <a:gd name="connsiteY417" fmla="*/ 396411 h 473268"/>
              <a:gd name="connsiteX418" fmla="*/ 1313785 w 1933575"/>
              <a:gd name="connsiteY418" fmla="*/ 402193 h 473268"/>
              <a:gd name="connsiteX419" fmla="*/ 1311213 w 1933575"/>
              <a:gd name="connsiteY419" fmla="*/ 403946 h 473268"/>
              <a:gd name="connsiteX420" fmla="*/ 1304162 w 1933575"/>
              <a:gd name="connsiteY420" fmla="*/ 408632 h 473268"/>
              <a:gd name="connsiteX421" fmla="*/ 1299879 w 1933575"/>
              <a:gd name="connsiteY421" fmla="*/ 411289 h 473268"/>
              <a:gd name="connsiteX422" fmla="*/ 1293782 w 1933575"/>
              <a:gd name="connsiteY422" fmla="*/ 414995 h 473268"/>
              <a:gd name="connsiteX423" fmla="*/ 1287303 w 1933575"/>
              <a:gd name="connsiteY423" fmla="*/ 418662 h 473268"/>
              <a:gd name="connsiteX424" fmla="*/ 1282829 w 1933575"/>
              <a:gd name="connsiteY424" fmla="*/ 421167 h 473268"/>
              <a:gd name="connsiteX425" fmla="*/ 1245301 w 1933575"/>
              <a:gd name="connsiteY425" fmla="*/ 438531 h 473268"/>
              <a:gd name="connsiteX426" fmla="*/ 1244440 w 1933575"/>
              <a:gd name="connsiteY426" fmla="*/ 438864 h 473268"/>
              <a:gd name="connsiteX427" fmla="*/ 1232060 w 1933575"/>
              <a:gd name="connsiteY427" fmla="*/ 443465 h 473268"/>
              <a:gd name="connsiteX428" fmla="*/ 1230344 w 1933575"/>
              <a:gd name="connsiteY428" fmla="*/ 444055 h 473268"/>
              <a:gd name="connsiteX429" fmla="*/ 1218344 w 1933575"/>
              <a:gd name="connsiteY429" fmla="*/ 447970 h 473268"/>
              <a:gd name="connsiteX430" fmla="*/ 1216154 w 1933575"/>
              <a:gd name="connsiteY430" fmla="*/ 448627 h 473268"/>
              <a:gd name="connsiteX431" fmla="*/ 1204341 w 1933575"/>
              <a:gd name="connsiteY431" fmla="*/ 452028 h 473268"/>
              <a:gd name="connsiteX432" fmla="*/ 1201866 w 1933575"/>
              <a:gd name="connsiteY432" fmla="*/ 452666 h 473268"/>
              <a:gd name="connsiteX433" fmla="*/ 1189672 w 1933575"/>
              <a:gd name="connsiteY433" fmla="*/ 455657 h 473268"/>
              <a:gd name="connsiteX434" fmla="*/ 1187481 w 1933575"/>
              <a:gd name="connsiteY434" fmla="*/ 456181 h 473268"/>
              <a:gd name="connsiteX435" fmla="*/ 1174147 w 1933575"/>
              <a:gd name="connsiteY435" fmla="*/ 458933 h 473268"/>
              <a:gd name="connsiteX436" fmla="*/ 1172812 w 1933575"/>
              <a:gd name="connsiteY436" fmla="*/ 459191 h 473268"/>
              <a:gd name="connsiteX437" fmla="*/ 1301688 w 1933575"/>
              <a:gd name="connsiteY437" fmla="*/ 459191 h 473268"/>
              <a:gd name="connsiteX438" fmla="*/ 1222535 w 1933575"/>
              <a:gd name="connsiteY438" fmla="*/ 466401 h 473268"/>
              <a:gd name="connsiteX439" fmla="*/ 1181481 w 1933575"/>
              <a:gd name="connsiteY439" fmla="*/ 464496 h 473268"/>
              <a:gd name="connsiteX440" fmla="*/ 1189769 w 1933575"/>
              <a:gd name="connsiteY440" fmla="*/ 462686 h 473268"/>
              <a:gd name="connsiteX441" fmla="*/ 1190341 w 1933575"/>
              <a:gd name="connsiteY441" fmla="*/ 462534 h 473268"/>
              <a:gd name="connsiteX442" fmla="*/ 1299972 w 1933575"/>
              <a:gd name="connsiteY442" fmla="*/ 419243 h 473268"/>
              <a:gd name="connsiteX443" fmla="*/ 1300637 w 1933575"/>
              <a:gd name="connsiteY443" fmla="*/ 418843 h 473268"/>
              <a:gd name="connsiteX444" fmla="*/ 1310641 w 1933575"/>
              <a:gd name="connsiteY444" fmla="*/ 412499 h 473268"/>
              <a:gd name="connsiteX445" fmla="*/ 1313687 w 1933575"/>
              <a:gd name="connsiteY445" fmla="*/ 410499 h 473268"/>
              <a:gd name="connsiteX446" fmla="*/ 1320831 w 1933575"/>
              <a:gd name="connsiteY446" fmla="*/ 405546 h 473268"/>
              <a:gd name="connsiteX447" fmla="*/ 1324928 w 1933575"/>
              <a:gd name="connsiteY447" fmla="*/ 402555 h 473268"/>
              <a:gd name="connsiteX448" fmla="*/ 1330165 w 1933575"/>
              <a:gd name="connsiteY448" fmla="*/ 398564 h 473268"/>
              <a:gd name="connsiteX449" fmla="*/ 1335216 w 1933575"/>
              <a:gd name="connsiteY449" fmla="*/ 394583 h 473268"/>
              <a:gd name="connsiteX450" fmla="*/ 1337025 w 1933575"/>
              <a:gd name="connsiteY450" fmla="*/ 393106 h 473268"/>
              <a:gd name="connsiteX451" fmla="*/ 1413318 w 1933575"/>
              <a:gd name="connsiteY451" fmla="*/ 278187 h 473268"/>
              <a:gd name="connsiteX452" fmla="*/ 1414081 w 1933575"/>
              <a:gd name="connsiteY452" fmla="*/ 274977 h 473268"/>
              <a:gd name="connsiteX453" fmla="*/ 1415318 w 1933575"/>
              <a:gd name="connsiteY453" fmla="*/ 268872 h 473268"/>
              <a:gd name="connsiteX454" fmla="*/ 1416179 w 1933575"/>
              <a:gd name="connsiteY454" fmla="*/ 263738 h 473268"/>
              <a:gd name="connsiteX455" fmla="*/ 1416937 w 1933575"/>
              <a:gd name="connsiteY455" fmla="*/ 258509 h 473268"/>
              <a:gd name="connsiteX456" fmla="*/ 1417700 w 1933575"/>
              <a:gd name="connsiteY456" fmla="*/ 251841 h 473268"/>
              <a:gd name="connsiteX457" fmla="*/ 1417988 w 1933575"/>
              <a:gd name="connsiteY457" fmla="*/ 247726 h 473268"/>
              <a:gd name="connsiteX458" fmla="*/ 1418369 w 1933575"/>
              <a:gd name="connsiteY458" fmla="*/ 236639 h 473268"/>
              <a:gd name="connsiteX459" fmla="*/ 1417988 w 1933575"/>
              <a:gd name="connsiteY459" fmla="*/ 225552 h 473268"/>
              <a:gd name="connsiteX460" fmla="*/ 1417700 w 1933575"/>
              <a:gd name="connsiteY460" fmla="*/ 221428 h 473268"/>
              <a:gd name="connsiteX461" fmla="*/ 1416937 w 1933575"/>
              <a:gd name="connsiteY461" fmla="*/ 214760 h 473268"/>
              <a:gd name="connsiteX462" fmla="*/ 1416179 w 1933575"/>
              <a:gd name="connsiteY462" fmla="*/ 209502 h 473268"/>
              <a:gd name="connsiteX463" fmla="*/ 1415318 w 1933575"/>
              <a:gd name="connsiteY463" fmla="*/ 204425 h 473268"/>
              <a:gd name="connsiteX464" fmla="*/ 1414081 w 1933575"/>
              <a:gd name="connsiteY464" fmla="*/ 198253 h 473268"/>
              <a:gd name="connsiteX465" fmla="*/ 1413318 w 1933575"/>
              <a:gd name="connsiteY465" fmla="*/ 195167 h 473268"/>
              <a:gd name="connsiteX466" fmla="*/ 1335974 w 1933575"/>
              <a:gd name="connsiteY466" fmla="*/ 79334 h 473268"/>
              <a:gd name="connsiteX467" fmla="*/ 1335309 w 1933575"/>
              <a:gd name="connsiteY467" fmla="*/ 78772 h 473268"/>
              <a:gd name="connsiteX468" fmla="*/ 1329784 w 1933575"/>
              <a:gd name="connsiteY468" fmla="*/ 74428 h 473268"/>
              <a:gd name="connsiteX469" fmla="*/ 1325022 w 1933575"/>
              <a:gd name="connsiteY469" fmla="*/ 70809 h 473268"/>
              <a:gd name="connsiteX470" fmla="*/ 1320547 w 1933575"/>
              <a:gd name="connsiteY470" fmla="*/ 67570 h 473268"/>
              <a:gd name="connsiteX471" fmla="*/ 1313878 w 1933575"/>
              <a:gd name="connsiteY471" fmla="*/ 62913 h 473268"/>
              <a:gd name="connsiteX472" fmla="*/ 1310543 w 1933575"/>
              <a:gd name="connsiteY472" fmla="*/ 60655 h 473268"/>
              <a:gd name="connsiteX473" fmla="*/ 1300925 w 1933575"/>
              <a:gd name="connsiteY473" fmla="*/ 54616 h 473268"/>
              <a:gd name="connsiteX474" fmla="*/ 1299879 w 1933575"/>
              <a:gd name="connsiteY474" fmla="*/ 53950 h 473268"/>
              <a:gd name="connsiteX475" fmla="*/ 1190341 w 1933575"/>
              <a:gd name="connsiteY475" fmla="*/ 10697 h 473268"/>
              <a:gd name="connsiteX476" fmla="*/ 1189862 w 1933575"/>
              <a:gd name="connsiteY476" fmla="*/ 10611 h 473268"/>
              <a:gd name="connsiteX477" fmla="*/ 1181481 w 1933575"/>
              <a:gd name="connsiteY477" fmla="*/ 8753 h 473268"/>
              <a:gd name="connsiteX478" fmla="*/ 1222535 w 1933575"/>
              <a:gd name="connsiteY478" fmla="*/ 6848 h 473268"/>
              <a:gd name="connsiteX479" fmla="*/ 1301688 w 1933575"/>
              <a:gd name="connsiteY479" fmla="*/ 14068 h 473268"/>
              <a:gd name="connsiteX480" fmla="*/ 1302637 w 1933575"/>
              <a:gd name="connsiteY480" fmla="*/ 14259 h 473268"/>
              <a:gd name="connsiteX481" fmla="*/ 1316357 w 1933575"/>
              <a:gd name="connsiteY481" fmla="*/ 17116 h 473268"/>
              <a:gd name="connsiteX482" fmla="*/ 1318357 w 1933575"/>
              <a:gd name="connsiteY482" fmla="*/ 17574 h 473268"/>
              <a:gd name="connsiteX483" fmla="*/ 1330835 w 1933575"/>
              <a:gd name="connsiteY483" fmla="*/ 20641 h 473268"/>
              <a:gd name="connsiteX484" fmla="*/ 1332928 w 1933575"/>
              <a:gd name="connsiteY484" fmla="*/ 21212 h 473268"/>
              <a:gd name="connsiteX485" fmla="*/ 1345123 w 1933575"/>
              <a:gd name="connsiteY485" fmla="*/ 24698 h 473268"/>
              <a:gd name="connsiteX486" fmla="*/ 1347025 w 1933575"/>
              <a:gd name="connsiteY486" fmla="*/ 25270 h 473268"/>
              <a:gd name="connsiteX487" fmla="*/ 1359312 w 1933575"/>
              <a:gd name="connsiteY487" fmla="*/ 29299 h 473268"/>
              <a:gd name="connsiteX488" fmla="*/ 1360647 w 1933575"/>
              <a:gd name="connsiteY488" fmla="*/ 29766 h 473268"/>
              <a:gd name="connsiteX489" fmla="*/ 1373600 w 1933575"/>
              <a:gd name="connsiteY489" fmla="*/ 34528 h 473268"/>
              <a:gd name="connsiteX490" fmla="*/ 1373981 w 1933575"/>
              <a:gd name="connsiteY490" fmla="*/ 34680 h 473268"/>
              <a:gd name="connsiteX491" fmla="*/ 1411798 w 1933575"/>
              <a:gd name="connsiteY491" fmla="*/ 52159 h 473268"/>
              <a:gd name="connsiteX492" fmla="*/ 1415700 w 1933575"/>
              <a:gd name="connsiteY492" fmla="*/ 54340 h 473268"/>
              <a:gd name="connsiteX493" fmla="*/ 1422750 w 1933575"/>
              <a:gd name="connsiteY493" fmla="*/ 58341 h 473268"/>
              <a:gd name="connsiteX494" fmla="*/ 1428369 w 1933575"/>
              <a:gd name="connsiteY494" fmla="*/ 61789 h 473268"/>
              <a:gd name="connsiteX495" fmla="*/ 1433038 w 1933575"/>
              <a:gd name="connsiteY495" fmla="*/ 64722 h 473268"/>
              <a:gd name="connsiteX496" fmla="*/ 1439801 w 1933575"/>
              <a:gd name="connsiteY496" fmla="*/ 69180 h 473268"/>
              <a:gd name="connsiteX497" fmla="*/ 1442754 w 1933575"/>
              <a:gd name="connsiteY497" fmla="*/ 71199 h 473268"/>
              <a:gd name="connsiteX498" fmla="*/ 1450465 w 1933575"/>
              <a:gd name="connsiteY498" fmla="*/ 76733 h 473268"/>
              <a:gd name="connsiteX499" fmla="*/ 1451418 w 1933575"/>
              <a:gd name="connsiteY499" fmla="*/ 77467 h 473268"/>
              <a:gd name="connsiteX500" fmla="*/ 1532665 w 1933575"/>
              <a:gd name="connsiteY500" fmla="*/ 186604 h 473268"/>
              <a:gd name="connsiteX501" fmla="*/ 1532860 w 1933575"/>
              <a:gd name="connsiteY501" fmla="*/ 187090 h 473268"/>
              <a:gd name="connsiteX502" fmla="*/ 1535051 w 1933575"/>
              <a:gd name="connsiteY502" fmla="*/ 195186 h 473268"/>
              <a:gd name="connsiteX503" fmla="*/ 1535716 w 1933575"/>
              <a:gd name="connsiteY503" fmla="*/ 197968 h 473268"/>
              <a:gd name="connsiteX504" fmla="*/ 1537241 w 1933575"/>
              <a:gd name="connsiteY504" fmla="*/ 204845 h 473268"/>
              <a:gd name="connsiteX505" fmla="*/ 1538004 w 1933575"/>
              <a:gd name="connsiteY505" fmla="*/ 209245 h 473268"/>
              <a:gd name="connsiteX506" fmla="*/ 1538860 w 1933575"/>
              <a:gd name="connsiteY506" fmla="*/ 215075 h 473268"/>
              <a:gd name="connsiteX507" fmla="*/ 1539525 w 1933575"/>
              <a:gd name="connsiteY507" fmla="*/ 221247 h 473268"/>
              <a:gd name="connsiteX508" fmla="*/ 1540004 w 1933575"/>
              <a:gd name="connsiteY508" fmla="*/ 225685 h 473268"/>
              <a:gd name="connsiteX509" fmla="*/ 1540385 w 1933575"/>
              <a:gd name="connsiteY509" fmla="*/ 236639 h 473268"/>
              <a:gd name="connsiteX510" fmla="*/ 1540004 w 1933575"/>
              <a:gd name="connsiteY510" fmla="*/ 247593 h 473268"/>
              <a:gd name="connsiteX511" fmla="*/ 1539525 w 1933575"/>
              <a:gd name="connsiteY511" fmla="*/ 252041 h 473268"/>
              <a:gd name="connsiteX512" fmla="*/ 1538860 w 1933575"/>
              <a:gd name="connsiteY512" fmla="*/ 258204 h 473268"/>
              <a:gd name="connsiteX513" fmla="*/ 1538004 w 1933575"/>
              <a:gd name="connsiteY513" fmla="*/ 264052 h 473268"/>
              <a:gd name="connsiteX514" fmla="*/ 1537241 w 1933575"/>
              <a:gd name="connsiteY514" fmla="*/ 268424 h 473268"/>
              <a:gd name="connsiteX515" fmla="*/ 1535716 w 1933575"/>
              <a:gd name="connsiteY515" fmla="*/ 275330 h 473268"/>
              <a:gd name="connsiteX516" fmla="*/ 1535051 w 1933575"/>
              <a:gd name="connsiteY516" fmla="*/ 278073 h 473268"/>
              <a:gd name="connsiteX517" fmla="*/ 1532860 w 1933575"/>
              <a:gd name="connsiteY517" fmla="*/ 286207 h 473268"/>
              <a:gd name="connsiteX518" fmla="*/ 1532669 w 1933575"/>
              <a:gd name="connsiteY518" fmla="*/ 286636 h 473268"/>
              <a:gd name="connsiteX519" fmla="*/ 1451325 w 1933575"/>
              <a:gd name="connsiteY519" fmla="*/ 395907 h 473268"/>
              <a:gd name="connsiteX520" fmla="*/ 1450563 w 1933575"/>
              <a:gd name="connsiteY520" fmla="*/ 396488 h 473268"/>
              <a:gd name="connsiteX521" fmla="*/ 1442656 w 1933575"/>
              <a:gd name="connsiteY521" fmla="*/ 402146 h 473268"/>
              <a:gd name="connsiteX522" fmla="*/ 1439894 w 1933575"/>
              <a:gd name="connsiteY522" fmla="*/ 404050 h 473268"/>
              <a:gd name="connsiteX523" fmla="*/ 1433038 w 1933575"/>
              <a:gd name="connsiteY523" fmla="*/ 408613 h 473268"/>
              <a:gd name="connsiteX524" fmla="*/ 1428559 w 1933575"/>
              <a:gd name="connsiteY524" fmla="*/ 411423 h 473268"/>
              <a:gd name="connsiteX525" fmla="*/ 1422653 w 1933575"/>
              <a:gd name="connsiteY525" fmla="*/ 414995 h 473268"/>
              <a:gd name="connsiteX526" fmla="*/ 1415890 w 1933575"/>
              <a:gd name="connsiteY526" fmla="*/ 418805 h 473268"/>
              <a:gd name="connsiteX527" fmla="*/ 1411700 w 1933575"/>
              <a:gd name="connsiteY527" fmla="*/ 421138 h 473268"/>
              <a:gd name="connsiteX528" fmla="*/ 1374074 w 1933575"/>
              <a:gd name="connsiteY528" fmla="*/ 438569 h 473268"/>
              <a:gd name="connsiteX529" fmla="*/ 1373409 w 1933575"/>
              <a:gd name="connsiteY529" fmla="*/ 438798 h 473268"/>
              <a:gd name="connsiteX530" fmla="*/ 1360740 w 1933575"/>
              <a:gd name="connsiteY530" fmla="*/ 443560 h 473268"/>
              <a:gd name="connsiteX531" fmla="*/ 1359219 w 1933575"/>
              <a:gd name="connsiteY531" fmla="*/ 444065 h 473268"/>
              <a:gd name="connsiteX532" fmla="*/ 1347025 w 1933575"/>
              <a:gd name="connsiteY532" fmla="*/ 448056 h 473268"/>
              <a:gd name="connsiteX533" fmla="*/ 1345025 w 1933575"/>
              <a:gd name="connsiteY533" fmla="*/ 448656 h 473268"/>
              <a:gd name="connsiteX534" fmla="*/ 1333026 w 1933575"/>
              <a:gd name="connsiteY534" fmla="*/ 452114 h 473268"/>
              <a:gd name="connsiteX535" fmla="*/ 1330737 w 1933575"/>
              <a:gd name="connsiteY535" fmla="*/ 452714 h 473268"/>
              <a:gd name="connsiteX536" fmla="*/ 1318357 w 1933575"/>
              <a:gd name="connsiteY536" fmla="*/ 455752 h 473268"/>
              <a:gd name="connsiteX537" fmla="*/ 1316259 w 1933575"/>
              <a:gd name="connsiteY537" fmla="*/ 456228 h 473268"/>
              <a:gd name="connsiteX538" fmla="*/ 1302734 w 1933575"/>
              <a:gd name="connsiteY538" fmla="*/ 459029 h 473268"/>
              <a:gd name="connsiteX539" fmla="*/ 1301688 w 1933575"/>
              <a:gd name="connsiteY539" fmla="*/ 459181 h 473268"/>
              <a:gd name="connsiteX540" fmla="*/ 1430369 w 1933575"/>
              <a:gd name="connsiteY540" fmla="*/ 459191 h 473268"/>
              <a:gd name="connsiteX541" fmla="*/ 1351313 w 1933575"/>
              <a:gd name="connsiteY541" fmla="*/ 466392 h 473268"/>
              <a:gd name="connsiteX542" fmla="*/ 1310260 w 1933575"/>
              <a:gd name="connsiteY542" fmla="*/ 464487 h 473268"/>
              <a:gd name="connsiteX543" fmla="*/ 1318641 w 1933575"/>
              <a:gd name="connsiteY543" fmla="*/ 462648 h 473268"/>
              <a:gd name="connsiteX544" fmla="*/ 1319120 w 1933575"/>
              <a:gd name="connsiteY544" fmla="*/ 462543 h 473268"/>
              <a:gd name="connsiteX545" fmla="*/ 1428750 w 1933575"/>
              <a:gd name="connsiteY545" fmla="*/ 419214 h 473268"/>
              <a:gd name="connsiteX546" fmla="*/ 1429322 w 1933575"/>
              <a:gd name="connsiteY546" fmla="*/ 418890 h 473268"/>
              <a:gd name="connsiteX547" fmla="*/ 1439512 w 1933575"/>
              <a:gd name="connsiteY547" fmla="*/ 412471 h 473268"/>
              <a:gd name="connsiteX548" fmla="*/ 1442372 w 1933575"/>
              <a:gd name="connsiteY548" fmla="*/ 410566 h 473268"/>
              <a:gd name="connsiteX549" fmla="*/ 1449609 w 1933575"/>
              <a:gd name="connsiteY549" fmla="*/ 405555 h 473268"/>
              <a:gd name="connsiteX550" fmla="*/ 1453707 w 1933575"/>
              <a:gd name="connsiteY550" fmla="*/ 402622 h 473268"/>
              <a:gd name="connsiteX551" fmla="*/ 1458944 w 1933575"/>
              <a:gd name="connsiteY551" fmla="*/ 398564 h 473268"/>
              <a:gd name="connsiteX552" fmla="*/ 1463994 w 1933575"/>
              <a:gd name="connsiteY552" fmla="*/ 394630 h 473268"/>
              <a:gd name="connsiteX553" fmla="*/ 1465897 w 1933575"/>
              <a:gd name="connsiteY553" fmla="*/ 393068 h 473268"/>
              <a:gd name="connsiteX554" fmla="*/ 1542097 w 1933575"/>
              <a:gd name="connsiteY554" fmla="*/ 278225 h 473268"/>
              <a:gd name="connsiteX555" fmla="*/ 1542859 w 1933575"/>
              <a:gd name="connsiteY555" fmla="*/ 275015 h 473268"/>
              <a:gd name="connsiteX556" fmla="*/ 1544097 w 1933575"/>
              <a:gd name="connsiteY556" fmla="*/ 268910 h 473268"/>
              <a:gd name="connsiteX557" fmla="*/ 1545050 w 1933575"/>
              <a:gd name="connsiteY557" fmla="*/ 263776 h 473268"/>
              <a:gd name="connsiteX558" fmla="*/ 1545715 w 1933575"/>
              <a:gd name="connsiteY558" fmla="*/ 258547 h 473268"/>
              <a:gd name="connsiteX559" fmla="*/ 1546478 w 1933575"/>
              <a:gd name="connsiteY559" fmla="*/ 251879 h 473268"/>
              <a:gd name="connsiteX560" fmla="*/ 1546859 w 1933575"/>
              <a:gd name="connsiteY560" fmla="*/ 247764 h 473268"/>
              <a:gd name="connsiteX561" fmla="*/ 1547241 w 1933575"/>
              <a:gd name="connsiteY561" fmla="*/ 236677 h 473268"/>
              <a:gd name="connsiteX562" fmla="*/ 1546859 w 1933575"/>
              <a:gd name="connsiteY562" fmla="*/ 225590 h 473268"/>
              <a:gd name="connsiteX563" fmla="*/ 1546478 w 1933575"/>
              <a:gd name="connsiteY563" fmla="*/ 221466 h 473268"/>
              <a:gd name="connsiteX564" fmla="*/ 1545715 w 1933575"/>
              <a:gd name="connsiteY564" fmla="*/ 214798 h 473268"/>
              <a:gd name="connsiteX565" fmla="*/ 1544957 w 1933575"/>
              <a:gd name="connsiteY565" fmla="*/ 209550 h 473268"/>
              <a:gd name="connsiteX566" fmla="*/ 1544101 w 1933575"/>
              <a:gd name="connsiteY566" fmla="*/ 204454 h 473268"/>
              <a:gd name="connsiteX567" fmla="*/ 1542859 w 1933575"/>
              <a:gd name="connsiteY567" fmla="*/ 198301 h 473268"/>
              <a:gd name="connsiteX568" fmla="*/ 1542097 w 1933575"/>
              <a:gd name="connsiteY568" fmla="*/ 195177 h 473268"/>
              <a:gd name="connsiteX569" fmla="*/ 1465134 w 1933575"/>
              <a:gd name="connsiteY569" fmla="*/ 79619 h 473268"/>
              <a:gd name="connsiteX570" fmla="*/ 1464087 w 1933575"/>
              <a:gd name="connsiteY570" fmla="*/ 78781 h 473268"/>
              <a:gd name="connsiteX571" fmla="*/ 1458660 w 1933575"/>
              <a:gd name="connsiteY571" fmla="*/ 74552 h 473268"/>
              <a:gd name="connsiteX572" fmla="*/ 1453800 w 1933575"/>
              <a:gd name="connsiteY572" fmla="*/ 70809 h 473268"/>
              <a:gd name="connsiteX573" fmla="*/ 1449419 w 1933575"/>
              <a:gd name="connsiteY573" fmla="*/ 67656 h 473268"/>
              <a:gd name="connsiteX574" fmla="*/ 1442563 w 1933575"/>
              <a:gd name="connsiteY574" fmla="*/ 62894 h 473268"/>
              <a:gd name="connsiteX575" fmla="*/ 1439322 w 1933575"/>
              <a:gd name="connsiteY575" fmla="*/ 60731 h 473268"/>
              <a:gd name="connsiteX576" fmla="*/ 1429606 w 1933575"/>
              <a:gd name="connsiteY576" fmla="*/ 54569 h 473268"/>
              <a:gd name="connsiteX577" fmla="*/ 1428652 w 1933575"/>
              <a:gd name="connsiteY577" fmla="*/ 54016 h 473268"/>
              <a:gd name="connsiteX578" fmla="*/ 1319115 w 1933575"/>
              <a:gd name="connsiteY578" fmla="*/ 10735 h 473268"/>
              <a:gd name="connsiteX579" fmla="*/ 1318734 w 1933575"/>
              <a:gd name="connsiteY579" fmla="*/ 10649 h 473268"/>
              <a:gd name="connsiteX580" fmla="*/ 1310260 w 1933575"/>
              <a:gd name="connsiteY580" fmla="*/ 8791 h 473268"/>
              <a:gd name="connsiteX581" fmla="*/ 1351313 w 1933575"/>
              <a:gd name="connsiteY581" fmla="*/ 6886 h 473268"/>
              <a:gd name="connsiteX582" fmla="*/ 1430369 w 1933575"/>
              <a:gd name="connsiteY582" fmla="*/ 14097 h 473268"/>
              <a:gd name="connsiteX583" fmla="*/ 1431606 w 1933575"/>
              <a:gd name="connsiteY583" fmla="*/ 14335 h 473268"/>
              <a:gd name="connsiteX584" fmla="*/ 1445037 w 1933575"/>
              <a:gd name="connsiteY584" fmla="*/ 17107 h 473268"/>
              <a:gd name="connsiteX585" fmla="*/ 1447228 w 1933575"/>
              <a:gd name="connsiteY585" fmla="*/ 17612 h 473268"/>
              <a:gd name="connsiteX586" fmla="*/ 1459516 w 1933575"/>
              <a:gd name="connsiteY586" fmla="*/ 20622 h 473268"/>
              <a:gd name="connsiteX587" fmla="*/ 1461804 w 1933575"/>
              <a:gd name="connsiteY587" fmla="*/ 21241 h 473268"/>
              <a:gd name="connsiteX588" fmla="*/ 1473803 w 1933575"/>
              <a:gd name="connsiteY588" fmla="*/ 24660 h 473268"/>
              <a:gd name="connsiteX589" fmla="*/ 1475901 w 1933575"/>
              <a:gd name="connsiteY589" fmla="*/ 25298 h 473268"/>
              <a:gd name="connsiteX590" fmla="*/ 1487998 w 1933575"/>
              <a:gd name="connsiteY590" fmla="*/ 29251 h 473268"/>
              <a:gd name="connsiteX591" fmla="*/ 1489518 w 1933575"/>
              <a:gd name="connsiteY591" fmla="*/ 29794 h 473268"/>
              <a:gd name="connsiteX592" fmla="*/ 1502187 w 1933575"/>
              <a:gd name="connsiteY592" fmla="*/ 34480 h 473268"/>
              <a:gd name="connsiteX593" fmla="*/ 1502853 w 1933575"/>
              <a:gd name="connsiteY593" fmla="*/ 34738 h 473268"/>
              <a:gd name="connsiteX594" fmla="*/ 1540478 w 1933575"/>
              <a:gd name="connsiteY594" fmla="*/ 52149 h 473268"/>
              <a:gd name="connsiteX595" fmla="*/ 1544669 w 1933575"/>
              <a:gd name="connsiteY595" fmla="*/ 54502 h 473268"/>
              <a:gd name="connsiteX596" fmla="*/ 1551431 w 1933575"/>
              <a:gd name="connsiteY596" fmla="*/ 58312 h 473268"/>
              <a:gd name="connsiteX597" fmla="*/ 1557338 w 1933575"/>
              <a:gd name="connsiteY597" fmla="*/ 61893 h 473268"/>
              <a:gd name="connsiteX598" fmla="*/ 1561816 w 1933575"/>
              <a:gd name="connsiteY598" fmla="*/ 64684 h 473268"/>
              <a:gd name="connsiteX599" fmla="*/ 1568672 w 1933575"/>
              <a:gd name="connsiteY599" fmla="*/ 69256 h 473268"/>
              <a:gd name="connsiteX600" fmla="*/ 1571434 w 1933575"/>
              <a:gd name="connsiteY600" fmla="*/ 71161 h 473268"/>
              <a:gd name="connsiteX601" fmla="*/ 1579341 w 1933575"/>
              <a:gd name="connsiteY601" fmla="*/ 76829 h 473268"/>
              <a:gd name="connsiteX602" fmla="*/ 1580104 w 1933575"/>
              <a:gd name="connsiteY602" fmla="*/ 77391 h 473268"/>
              <a:gd name="connsiteX603" fmla="*/ 1661447 w 1933575"/>
              <a:gd name="connsiteY603" fmla="*/ 186652 h 473268"/>
              <a:gd name="connsiteX604" fmla="*/ 1661638 w 1933575"/>
              <a:gd name="connsiteY604" fmla="*/ 187109 h 473268"/>
              <a:gd name="connsiteX605" fmla="*/ 1663829 w 1933575"/>
              <a:gd name="connsiteY605" fmla="*/ 195215 h 473268"/>
              <a:gd name="connsiteX606" fmla="*/ 1664587 w 1933575"/>
              <a:gd name="connsiteY606" fmla="*/ 197996 h 473268"/>
              <a:gd name="connsiteX607" fmla="*/ 1666019 w 1933575"/>
              <a:gd name="connsiteY607" fmla="*/ 204873 h 473268"/>
              <a:gd name="connsiteX608" fmla="*/ 1666782 w 1933575"/>
              <a:gd name="connsiteY608" fmla="*/ 209274 h 473268"/>
              <a:gd name="connsiteX609" fmla="*/ 1667731 w 1933575"/>
              <a:gd name="connsiteY609" fmla="*/ 215103 h 473268"/>
              <a:gd name="connsiteX610" fmla="*/ 1668303 w 1933575"/>
              <a:gd name="connsiteY610" fmla="*/ 221275 h 473268"/>
              <a:gd name="connsiteX611" fmla="*/ 1668782 w 1933575"/>
              <a:gd name="connsiteY611" fmla="*/ 225714 h 473268"/>
              <a:gd name="connsiteX612" fmla="*/ 1669163 w 1933575"/>
              <a:gd name="connsiteY612" fmla="*/ 236668 h 473268"/>
              <a:gd name="connsiteX613" fmla="*/ 1668782 w 1933575"/>
              <a:gd name="connsiteY613" fmla="*/ 247621 h 473268"/>
              <a:gd name="connsiteX614" fmla="*/ 1668303 w 1933575"/>
              <a:gd name="connsiteY614" fmla="*/ 252070 h 473268"/>
              <a:gd name="connsiteX615" fmla="*/ 1667731 w 1933575"/>
              <a:gd name="connsiteY615" fmla="*/ 258232 h 473268"/>
              <a:gd name="connsiteX616" fmla="*/ 1666782 w 1933575"/>
              <a:gd name="connsiteY616" fmla="*/ 264081 h 473268"/>
              <a:gd name="connsiteX617" fmla="*/ 1666019 w 1933575"/>
              <a:gd name="connsiteY617" fmla="*/ 268453 h 473268"/>
              <a:gd name="connsiteX618" fmla="*/ 1664587 w 1933575"/>
              <a:gd name="connsiteY618" fmla="*/ 275358 h 473268"/>
              <a:gd name="connsiteX619" fmla="*/ 1663829 w 1933575"/>
              <a:gd name="connsiteY619" fmla="*/ 278101 h 473268"/>
              <a:gd name="connsiteX620" fmla="*/ 1661638 w 1933575"/>
              <a:gd name="connsiteY620" fmla="*/ 286245 h 473268"/>
              <a:gd name="connsiteX621" fmla="*/ 1661447 w 1933575"/>
              <a:gd name="connsiteY621" fmla="*/ 286636 h 473268"/>
              <a:gd name="connsiteX622" fmla="*/ 1579913 w 1933575"/>
              <a:gd name="connsiteY622" fmla="*/ 396040 h 473268"/>
              <a:gd name="connsiteX623" fmla="*/ 1579439 w 1933575"/>
              <a:gd name="connsiteY623" fmla="*/ 396459 h 473268"/>
              <a:gd name="connsiteX624" fmla="*/ 1571341 w 1933575"/>
              <a:gd name="connsiteY624" fmla="*/ 402241 h 473268"/>
              <a:gd name="connsiteX625" fmla="*/ 1568769 w 1933575"/>
              <a:gd name="connsiteY625" fmla="*/ 403993 h 473268"/>
              <a:gd name="connsiteX626" fmla="*/ 1561719 w 1933575"/>
              <a:gd name="connsiteY626" fmla="*/ 408680 h 473268"/>
              <a:gd name="connsiteX627" fmla="*/ 1557431 w 1933575"/>
              <a:gd name="connsiteY627" fmla="*/ 411337 h 473268"/>
              <a:gd name="connsiteX628" fmla="*/ 1551338 w 1933575"/>
              <a:gd name="connsiteY628" fmla="*/ 415042 h 473268"/>
              <a:gd name="connsiteX629" fmla="*/ 1544957 w 1933575"/>
              <a:gd name="connsiteY629" fmla="*/ 418709 h 473268"/>
              <a:gd name="connsiteX630" fmla="*/ 1540385 w 1933575"/>
              <a:gd name="connsiteY630" fmla="*/ 421215 h 473268"/>
              <a:gd name="connsiteX631" fmla="*/ 1502857 w 1933575"/>
              <a:gd name="connsiteY631" fmla="*/ 438579 h 473268"/>
              <a:gd name="connsiteX632" fmla="*/ 1501997 w 1933575"/>
              <a:gd name="connsiteY632" fmla="*/ 438912 h 473268"/>
              <a:gd name="connsiteX633" fmla="*/ 1489616 w 1933575"/>
              <a:gd name="connsiteY633" fmla="*/ 443513 h 473268"/>
              <a:gd name="connsiteX634" fmla="*/ 1487900 w 1933575"/>
              <a:gd name="connsiteY634" fmla="*/ 444103 h 473268"/>
              <a:gd name="connsiteX635" fmla="*/ 1475901 w 1933575"/>
              <a:gd name="connsiteY635" fmla="*/ 448018 h 473268"/>
              <a:gd name="connsiteX636" fmla="*/ 1473803 w 1933575"/>
              <a:gd name="connsiteY636" fmla="*/ 448675 h 473268"/>
              <a:gd name="connsiteX637" fmla="*/ 1461897 w 1933575"/>
              <a:gd name="connsiteY637" fmla="*/ 452075 h 473268"/>
              <a:gd name="connsiteX638" fmla="*/ 1459516 w 1933575"/>
              <a:gd name="connsiteY638" fmla="*/ 452714 h 473268"/>
              <a:gd name="connsiteX639" fmla="*/ 1447326 w 1933575"/>
              <a:gd name="connsiteY639" fmla="*/ 455705 h 473268"/>
              <a:gd name="connsiteX640" fmla="*/ 1445037 w 1933575"/>
              <a:gd name="connsiteY640" fmla="*/ 456228 h 473268"/>
              <a:gd name="connsiteX641" fmla="*/ 1431703 w 1933575"/>
              <a:gd name="connsiteY641" fmla="*/ 458981 h 473268"/>
              <a:gd name="connsiteX642" fmla="*/ 1430369 w 1933575"/>
              <a:gd name="connsiteY642" fmla="*/ 459191 h 473268"/>
              <a:gd name="connsiteX643" fmla="*/ 1559244 w 1933575"/>
              <a:gd name="connsiteY643" fmla="*/ 459191 h 473268"/>
              <a:gd name="connsiteX644" fmla="*/ 1480091 w 1933575"/>
              <a:gd name="connsiteY644" fmla="*/ 466392 h 473268"/>
              <a:gd name="connsiteX645" fmla="*/ 1439038 w 1933575"/>
              <a:gd name="connsiteY645" fmla="*/ 464487 h 473268"/>
              <a:gd name="connsiteX646" fmla="*/ 1447326 w 1933575"/>
              <a:gd name="connsiteY646" fmla="*/ 462677 h 473268"/>
              <a:gd name="connsiteX647" fmla="*/ 1447991 w 1933575"/>
              <a:gd name="connsiteY647" fmla="*/ 462524 h 473268"/>
              <a:gd name="connsiteX648" fmla="*/ 1557528 w 1933575"/>
              <a:gd name="connsiteY648" fmla="*/ 419233 h 473268"/>
              <a:gd name="connsiteX649" fmla="*/ 1558193 w 1933575"/>
              <a:gd name="connsiteY649" fmla="*/ 418833 h 473268"/>
              <a:gd name="connsiteX650" fmla="*/ 1568290 w 1933575"/>
              <a:gd name="connsiteY650" fmla="*/ 412490 h 473268"/>
              <a:gd name="connsiteX651" fmla="*/ 1571244 w 1933575"/>
              <a:gd name="connsiteY651" fmla="*/ 410489 h 473268"/>
              <a:gd name="connsiteX652" fmla="*/ 1578387 w 1933575"/>
              <a:gd name="connsiteY652" fmla="*/ 405536 h 473268"/>
              <a:gd name="connsiteX653" fmla="*/ 1582485 w 1933575"/>
              <a:gd name="connsiteY653" fmla="*/ 402546 h 473268"/>
              <a:gd name="connsiteX654" fmla="*/ 1587722 w 1933575"/>
              <a:gd name="connsiteY654" fmla="*/ 398555 h 473268"/>
              <a:gd name="connsiteX655" fmla="*/ 1592773 w 1933575"/>
              <a:gd name="connsiteY655" fmla="*/ 394573 h 473268"/>
              <a:gd name="connsiteX656" fmla="*/ 1594582 w 1933575"/>
              <a:gd name="connsiteY656" fmla="*/ 393097 h 473268"/>
              <a:gd name="connsiteX657" fmla="*/ 1670875 w 1933575"/>
              <a:gd name="connsiteY657" fmla="*/ 278178 h 473268"/>
              <a:gd name="connsiteX658" fmla="*/ 1671638 w 1933575"/>
              <a:gd name="connsiteY658" fmla="*/ 274968 h 473268"/>
              <a:gd name="connsiteX659" fmla="*/ 1672875 w 1933575"/>
              <a:gd name="connsiteY659" fmla="*/ 268862 h 473268"/>
              <a:gd name="connsiteX660" fmla="*/ 1673828 w 1933575"/>
              <a:gd name="connsiteY660" fmla="*/ 263728 h 473268"/>
              <a:gd name="connsiteX661" fmla="*/ 1674591 w 1933575"/>
              <a:gd name="connsiteY661" fmla="*/ 258499 h 473268"/>
              <a:gd name="connsiteX662" fmla="*/ 1675256 w 1933575"/>
              <a:gd name="connsiteY662" fmla="*/ 251831 h 473268"/>
              <a:gd name="connsiteX663" fmla="*/ 1675637 w 1933575"/>
              <a:gd name="connsiteY663" fmla="*/ 247717 h 473268"/>
              <a:gd name="connsiteX664" fmla="*/ 1676019 w 1933575"/>
              <a:gd name="connsiteY664" fmla="*/ 236630 h 473268"/>
              <a:gd name="connsiteX665" fmla="*/ 1675637 w 1933575"/>
              <a:gd name="connsiteY665" fmla="*/ 225542 h 473268"/>
              <a:gd name="connsiteX666" fmla="*/ 1675256 w 1933575"/>
              <a:gd name="connsiteY666" fmla="*/ 221418 h 473268"/>
              <a:gd name="connsiteX667" fmla="*/ 1674591 w 1933575"/>
              <a:gd name="connsiteY667" fmla="*/ 214751 h 473268"/>
              <a:gd name="connsiteX668" fmla="*/ 1673828 w 1933575"/>
              <a:gd name="connsiteY668" fmla="*/ 209493 h 473268"/>
              <a:gd name="connsiteX669" fmla="*/ 1672875 w 1933575"/>
              <a:gd name="connsiteY669" fmla="*/ 204416 h 473268"/>
              <a:gd name="connsiteX670" fmla="*/ 1671638 w 1933575"/>
              <a:gd name="connsiteY670" fmla="*/ 198244 h 473268"/>
              <a:gd name="connsiteX671" fmla="*/ 1670875 w 1933575"/>
              <a:gd name="connsiteY671" fmla="*/ 195158 h 473268"/>
              <a:gd name="connsiteX672" fmla="*/ 1593628 w 1933575"/>
              <a:gd name="connsiteY672" fmla="*/ 79324 h 473268"/>
              <a:gd name="connsiteX673" fmla="*/ 1592963 w 1933575"/>
              <a:gd name="connsiteY673" fmla="*/ 78762 h 473268"/>
              <a:gd name="connsiteX674" fmla="*/ 1587340 w 1933575"/>
              <a:gd name="connsiteY674" fmla="*/ 74419 h 473268"/>
              <a:gd name="connsiteX675" fmla="*/ 1582676 w 1933575"/>
              <a:gd name="connsiteY675" fmla="*/ 70799 h 473268"/>
              <a:gd name="connsiteX676" fmla="*/ 1578197 w 1933575"/>
              <a:gd name="connsiteY676" fmla="*/ 67561 h 473268"/>
              <a:gd name="connsiteX677" fmla="*/ 1571434 w 1933575"/>
              <a:gd name="connsiteY677" fmla="*/ 62903 h 473268"/>
              <a:gd name="connsiteX678" fmla="*/ 1568100 w 1933575"/>
              <a:gd name="connsiteY678" fmla="*/ 60646 h 473268"/>
              <a:gd name="connsiteX679" fmla="*/ 1558482 w 1933575"/>
              <a:gd name="connsiteY679" fmla="*/ 54607 h 473268"/>
              <a:gd name="connsiteX680" fmla="*/ 1557435 w 1933575"/>
              <a:gd name="connsiteY680" fmla="*/ 53940 h 473268"/>
              <a:gd name="connsiteX681" fmla="*/ 1447898 w 1933575"/>
              <a:gd name="connsiteY681" fmla="*/ 10687 h 473268"/>
              <a:gd name="connsiteX682" fmla="*/ 1447516 w 1933575"/>
              <a:gd name="connsiteY682" fmla="*/ 10601 h 473268"/>
              <a:gd name="connsiteX683" fmla="*/ 1439131 w 1933575"/>
              <a:gd name="connsiteY683" fmla="*/ 8744 h 473268"/>
              <a:gd name="connsiteX684" fmla="*/ 1480091 w 1933575"/>
              <a:gd name="connsiteY684" fmla="*/ 6839 h 473268"/>
              <a:gd name="connsiteX685" fmla="*/ 1559244 w 1933575"/>
              <a:gd name="connsiteY685" fmla="*/ 14049 h 473268"/>
              <a:gd name="connsiteX686" fmla="*/ 1560384 w 1933575"/>
              <a:gd name="connsiteY686" fmla="*/ 14288 h 473268"/>
              <a:gd name="connsiteX687" fmla="*/ 1573816 w 1933575"/>
              <a:gd name="connsiteY687" fmla="*/ 17059 h 473268"/>
              <a:gd name="connsiteX688" fmla="*/ 1576006 w 1933575"/>
              <a:gd name="connsiteY688" fmla="*/ 17564 h 473268"/>
              <a:gd name="connsiteX689" fmla="*/ 1588294 w 1933575"/>
              <a:gd name="connsiteY689" fmla="*/ 20574 h 473268"/>
              <a:gd name="connsiteX690" fmla="*/ 1590582 w 1933575"/>
              <a:gd name="connsiteY690" fmla="*/ 21193 h 473268"/>
              <a:gd name="connsiteX691" fmla="*/ 1602581 w 1933575"/>
              <a:gd name="connsiteY691" fmla="*/ 24613 h 473268"/>
              <a:gd name="connsiteX692" fmla="*/ 1604679 w 1933575"/>
              <a:gd name="connsiteY692" fmla="*/ 25251 h 473268"/>
              <a:gd name="connsiteX693" fmla="*/ 1616776 w 1933575"/>
              <a:gd name="connsiteY693" fmla="*/ 29204 h 473268"/>
              <a:gd name="connsiteX694" fmla="*/ 1618394 w 1933575"/>
              <a:gd name="connsiteY694" fmla="*/ 29747 h 473268"/>
              <a:gd name="connsiteX695" fmla="*/ 1630966 w 1933575"/>
              <a:gd name="connsiteY695" fmla="*/ 34433 h 473268"/>
              <a:gd name="connsiteX696" fmla="*/ 1631631 w 1933575"/>
              <a:gd name="connsiteY696" fmla="*/ 34690 h 473268"/>
              <a:gd name="connsiteX697" fmla="*/ 1669256 w 1933575"/>
              <a:gd name="connsiteY697" fmla="*/ 52102 h 473268"/>
              <a:gd name="connsiteX698" fmla="*/ 1673447 w 1933575"/>
              <a:gd name="connsiteY698" fmla="*/ 54454 h 473268"/>
              <a:gd name="connsiteX699" fmla="*/ 1680209 w 1933575"/>
              <a:gd name="connsiteY699" fmla="*/ 58264 h 473268"/>
              <a:gd name="connsiteX700" fmla="*/ 1686116 w 1933575"/>
              <a:gd name="connsiteY700" fmla="*/ 61846 h 473268"/>
              <a:gd name="connsiteX701" fmla="*/ 1690595 w 1933575"/>
              <a:gd name="connsiteY701" fmla="*/ 64637 h 473268"/>
              <a:gd name="connsiteX702" fmla="*/ 1697548 w 1933575"/>
              <a:gd name="connsiteY702" fmla="*/ 69209 h 473268"/>
              <a:gd name="connsiteX703" fmla="*/ 1700213 w 1933575"/>
              <a:gd name="connsiteY703" fmla="*/ 71114 h 473268"/>
              <a:gd name="connsiteX704" fmla="*/ 1708119 w 1933575"/>
              <a:gd name="connsiteY704" fmla="*/ 76781 h 473268"/>
              <a:gd name="connsiteX705" fmla="*/ 1708882 w 1933575"/>
              <a:gd name="connsiteY705" fmla="*/ 77343 h 473268"/>
              <a:gd name="connsiteX706" fmla="*/ 1790226 w 1933575"/>
              <a:gd name="connsiteY706" fmla="*/ 186604 h 473268"/>
              <a:gd name="connsiteX707" fmla="*/ 1790416 w 1933575"/>
              <a:gd name="connsiteY707" fmla="*/ 187061 h 473268"/>
              <a:gd name="connsiteX708" fmla="*/ 1792700 w 1933575"/>
              <a:gd name="connsiteY708" fmla="*/ 195167 h 473268"/>
              <a:gd name="connsiteX709" fmla="*/ 1793365 w 1933575"/>
              <a:gd name="connsiteY709" fmla="*/ 197949 h 473268"/>
              <a:gd name="connsiteX710" fmla="*/ 1794797 w 1933575"/>
              <a:gd name="connsiteY710" fmla="*/ 204826 h 473268"/>
              <a:gd name="connsiteX711" fmla="*/ 1795556 w 1933575"/>
              <a:gd name="connsiteY711" fmla="*/ 209226 h 473268"/>
              <a:gd name="connsiteX712" fmla="*/ 1796509 w 1933575"/>
              <a:gd name="connsiteY712" fmla="*/ 215055 h 473268"/>
              <a:gd name="connsiteX713" fmla="*/ 1797179 w 1933575"/>
              <a:gd name="connsiteY713" fmla="*/ 221228 h 473268"/>
              <a:gd name="connsiteX714" fmla="*/ 1797560 w 1933575"/>
              <a:gd name="connsiteY714" fmla="*/ 225666 h 473268"/>
              <a:gd name="connsiteX715" fmla="*/ 1797937 w 1933575"/>
              <a:gd name="connsiteY715" fmla="*/ 236620 h 473268"/>
              <a:gd name="connsiteX716" fmla="*/ 1797560 w 1933575"/>
              <a:gd name="connsiteY716" fmla="*/ 247574 h 473268"/>
              <a:gd name="connsiteX717" fmla="*/ 1797179 w 1933575"/>
              <a:gd name="connsiteY717" fmla="*/ 252022 h 473268"/>
              <a:gd name="connsiteX718" fmla="*/ 1796509 w 1933575"/>
              <a:gd name="connsiteY718" fmla="*/ 258185 h 473268"/>
              <a:gd name="connsiteX719" fmla="*/ 1795556 w 1933575"/>
              <a:gd name="connsiteY719" fmla="*/ 264033 h 473268"/>
              <a:gd name="connsiteX720" fmla="*/ 1794797 w 1933575"/>
              <a:gd name="connsiteY720" fmla="*/ 268405 h 473268"/>
              <a:gd name="connsiteX721" fmla="*/ 1793365 w 1933575"/>
              <a:gd name="connsiteY721" fmla="*/ 275311 h 473268"/>
              <a:gd name="connsiteX722" fmla="*/ 1792700 w 1933575"/>
              <a:gd name="connsiteY722" fmla="*/ 278054 h 473268"/>
              <a:gd name="connsiteX723" fmla="*/ 1790416 w 1933575"/>
              <a:gd name="connsiteY723" fmla="*/ 286198 h 473268"/>
              <a:gd name="connsiteX724" fmla="*/ 1790323 w 1933575"/>
              <a:gd name="connsiteY724" fmla="*/ 286588 h 473268"/>
              <a:gd name="connsiteX725" fmla="*/ 1708696 w 1933575"/>
              <a:gd name="connsiteY725" fmla="*/ 395992 h 473268"/>
              <a:gd name="connsiteX726" fmla="*/ 1708212 w 1933575"/>
              <a:gd name="connsiteY726" fmla="*/ 396411 h 473268"/>
              <a:gd name="connsiteX727" fmla="*/ 1700120 w 1933575"/>
              <a:gd name="connsiteY727" fmla="*/ 402193 h 473268"/>
              <a:gd name="connsiteX728" fmla="*/ 1697641 w 1933575"/>
              <a:gd name="connsiteY728" fmla="*/ 403946 h 473268"/>
              <a:gd name="connsiteX729" fmla="*/ 1690497 w 1933575"/>
              <a:gd name="connsiteY729" fmla="*/ 408632 h 473268"/>
              <a:gd name="connsiteX730" fmla="*/ 1686306 w 1933575"/>
              <a:gd name="connsiteY730" fmla="*/ 411289 h 473268"/>
              <a:gd name="connsiteX731" fmla="*/ 1680209 w 1933575"/>
              <a:gd name="connsiteY731" fmla="*/ 414995 h 473268"/>
              <a:gd name="connsiteX732" fmla="*/ 1673735 w 1933575"/>
              <a:gd name="connsiteY732" fmla="*/ 418662 h 473268"/>
              <a:gd name="connsiteX733" fmla="*/ 1669256 w 1933575"/>
              <a:gd name="connsiteY733" fmla="*/ 421167 h 473268"/>
              <a:gd name="connsiteX734" fmla="*/ 1631728 w 1933575"/>
              <a:gd name="connsiteY734" fmla="*/ 438531 h 473268"/>
              <a:gd name="connsiteX735" fmla="*/ 1630873 w 1933575"/>
              <a:gd name="connsiteY735" fmla="*/ 438864 h 473268"/>
              <a:gd name="connsiteX736" fmla="*/ 1618394 w 1933575"/>
              <a:gd name="connsiteY736" fmla="*/ 443465 h 473268"/>
              <a:gd name="connsiteX737" fmla="*/ 1616678 w 1933575"/>
              <a:gd name="connsiteY737" fmla="*/ 444055 h 473268"/>
              <a:gd name="connsiteX738" fmla="*/ 1604772 w 1933575"/>
              <a:gd name="connsiteY738" fmla="*/ 447970 h 473268"/>
              <a:gd name="connsiteX739" fmla="*/ 1602581 w 1933575"/>
              <a:gd name="connsiteY739" fmla="*/ 448627 h 473268"/>
              <a:gd name="connsiteX740" fmla="*/ 1590675 w 1933575"/>
              <a:gd name="connsiteY740" fmla="*/ 452028 h 473268"/>
              <a:gd name="connsiteX741" fmla="*/ 1588294 w 1933575"/>
              <a:gd name="connsiteY741" fmla="*/ 452666 h 473268"/>
              <a:gd name="connsiteX742" fmla="*/ 1576104 w 1933575"/>
              <a:gd name="connsiteY742" fmla="*/ 455657 h 473268"/>
              <a:gd name="connsiteX743" fmla="*/ 1573816 w 1933575"/>
              <a:gd name="connsiteY743" fmla="*/ 456181 h 473268"/>
              <a:gd name="connsiteX744" fmla="*/ 1560482 w 1933575"/>
              <a:gd name="connsiteY744" fmla="*/ 458933 h 473268"/>
              <a:gd name="connsiteX745" fmla="*/ 1559244 w 1933575"/>
              <a:gd name="connsiteY745" fmla="*/ 459191 h 473268"/>
              <a:gd name="connsiteX746" fmla="*/ 1608869 w 1933575"/>
              <a:gd name="connsiteY746" fmla="*/ 466392 h 473268"/>
              <a:gd name="connsiteX747" fmla="*/ 1567909 w 1933575"/>
              <a:gd name="connsiteY747" fmla="*/ 464487 h 473268"/>
              <a:gd name="connsiteX748" fmla="*/ 1576104 w 1933575"/>
              <a:gd name="connsiteY748" fmla="*/ 462677 h 473268"/>
              <a:gd name="connsiteX749" fmla="*/ 1576769 w 1933575"/>
              <a:gd name="connsiteY749" fmla="*/ 462524 h 473268"/>
              <a:gd name="connsiteX750" fmla="*/ 1686306 w 1933575"/>
              <a:gd name="connsiteY750" fmla="*/ 419233 h 473268"/>
              <a:gd name="connsiteX751" fmla="*/ 1686972 w 1933575"/>
              <a:gd name="connsiteY751" fmla="*/ 418833 h 473268"/>
              <a:gd name="connsiteX752" fmla="*/ 1697069 w 1933575"/>
              <a:gd name="connsiteY752" fmla="*/ 412490 h 473268"/>
              <a:gd name="connsiteX753" fmla="*/ 1700022 w 1933575"/>
              <a:gd name="connsiteY753" fmla="*/ 410489 h 473268"/>
              <a:gd name="connsiteX754" fmla="*/ 1707166 w 1933575"/>
              <a:gd name="connsiteY754" fmla="*/ 405536 h 473268"/>
              <a:gd name="connsiteX755" fmla="*/ 1711263 w 1933575"/>
              <a:gd name="connsiteY755" fmla="*/ 402546 h 473268"/>
              <a:gd name="connsiteX756" fmla="*/ 1716500 w 1933575"/>
              <a:gd name="connsiteY756" fmla="*/ 398555 h 473268"/>
              <a:gd name="connsiteX757" fmla="*/ 1721644 w 1933575"/>
              <a:gd name="connsiteY757" fmla="*/ 394573 h 473268"/>
              <a:gd name="connsiteX758" fmla="*/ 1723360 w 1933575"/>
              <a:gd name="connsiteY758" fmla="*/ 393097 h 473268"/>
              <a:gd name="connsiteX759" fmla="*/ 1799653 w 1933575"/>
              <a:gd name="connsiteY759" fmla="*/ 278178 h 473268"/>
              <a:gd name="connsiteX760" fmla="*/ 1800416 w 1933575"/>
              <a:gd name="connsiteY760" fmla="*/ 274968 h 473268"/>
              <a:gd name="connsiteX761" fmla="*/ 1801653 w 1933575"/>
              <a:gd name="connsiteY761" fmla="*/ 268862 h 473268"/>
              <a:gd name="connsiteX762" fmla="*/ 1802606 w 1933575"/>
              <a:gd name="connsiteY762" fmla="*/ 263728 h 473268"/>
              <a:gd name="connsiteX763" fmla="*/ 1803369 w 1933575"/>
              <a:gd name="connsiteY763" fmla="*/ 258499 h 473268"/>
              <a:gd name="connsiteX764" fmla="*/ 1804034 w 1933575"/>
              <a:gd name="connsiteY764" fmla="*/ 251831 h 473268"/>
              <a:gd name="connsiteX765" fmla="*/ 1804416 w 1933575"/>
              <a:gd name="connsiteY765" fmla="*/ 247717 h 473268"/>
              <a:gd name="connsiteX766" fmla="*/ 1804797 w 1933575"/>
              <a:gd name="connsiteY766" fmla="*/ 236630 h 473268"/>
              <a:gd name="connsiteX767" fmla="*/ 1804416 w 1933575"/>
              <a:gd name="connsiteY767" fmla="*/ 225542 h 473268"/>
              <a:gd name="connsiteX768" fmla="*/ 1804034 w 1933575"/>
              <a:gd name="connsiteY768" fmla="*/ 221418 h 473268"/>
              <a:gd name="connsiteX769" fmla="*/ 1803369 w 1933575"/>
              <a:gd name="connsiteY769" fmla="*/ 214751 h 473268"/>
              <a:gd name="connsiteX770" fmla="*/ 1802606 w 1933575"/>
              <a:gd name="connsiteY770" fmla="*/ 209493 h 473268"/>
              <a:gd name="connsiteX771" fmla="*/ 1801751 w 1933575"/>
              <a:gd name="connsiteY771" fmla="*/ 204416 h 473268"/>
              <a:gd name="connsiteX772" fmla="*/ 1800416 w 1933575"/>
              <a:gd name="connsiteY772" fmla="*/ 198244 h 473268"/>
              <a:gd name="connsiteX773" fmla="*/ 1799653 w 1933575"/>
              <a:gd name="connsiteY773" fmla="*/ 195158 h 473268"/>
              <a:gd name="connsiteX774" fmla="*/ 1722407 w 1933575"/>
              <a:gd name="connsiteY774" fmla="*/ 79324 h 473268"/>
              <a:gd name="connsiteX775" fmla="*/ 1721741 w 1933575"/>
              <a:gd name="connsiteY775" fmla="*/ 78762 h 473268"/>
              <a:gd name="connsiteX776" fmla="*/ 1716216 w 1933575"/>
              <a:gd name="connsiteY776" fmla="*/ 74419 h 473268"/>
              <a:gd name="connsiteX777" fmla="*/ 1711454 w 1933575"/>
              <a:gd name="connsiteY777" fmla="*/ 70799 h 473268"/>
              <a:gd name="connsiteX778" fmla="*/ 1706975 w 1933575"/>
              <a:gd name="connsiteY778" fmla="*/ 67561 h 473268"/>
              <a:gd name="connsiteX779" fmla="*/ 1700306 w 1933575"/>
              <a:gd name="connsiteY779" fmla="*/ 62903 h 473268"/>
              <a:gd name="connsiteX780" fmla="*/ 1696878 w 1933575"/>
              <a:gd name="connsiteY780" fmla="*/ 60646 h 473268"/>
              <a:gd name="connsiteX781" fmla="*/ 1687353 w 1933575"/>
              <a:gd name="connsiteY781" fmla="*/ 54607 h 473268"/>
              <a:gd name="connsiteX782" fmla="*/ 1686209 w 1933575"/>
              <a:gd name="connsiteY782" fmla="*/ 53940 h 473268"/>
              <a:gd name="connsiteX783" fmla="*/ 1576671 w 1933575"/>
              <a:gd name="connsiteY783" fmla="*/ 10687 h 473268"/>
              <a:gd name="connsiteX784" fmla="*/ 1576295 w 1933575"/>
              <a:gd name="connsiteY784" fmla="*/ 10601 h 473268"/>
              <a:gd name="connsiteX785" fmla="*/ 1567909 w 1933575"/>
              <a:gd name="connsiteY785" fmla="*/ 8744 h 473268"/>
              <a:gd name="connsiteX786" fmla="*/ 1608869 w 1933575"/>
              <a:gd name="connsiteY786" fmla="*/ 6839 h 473268"/>
              <a:gd name="connsiteX787" fmla="*/ 1926715 w 1933575"/>
              <a:gd name="connsiteY787" fmla="*/ 236620 h 473268"/>
              <a:gd name="connsiteX788" fmla="*/ 1608869 w 1933575"/>
              <a:gd name="connsiteY788" fmla="*/ 466392 h 473268"/>
              <a:gd name="connsiteX789" fmla="*/ 942691 w 1933575"/>
              <a:gd name="connsiteY789" fmla="*/ 8563 h 473268"/>
              <a:gd name="connsiteX790" fmla="*/ 717231 w 1933575"/>
              <a:gd name="connsiteY790" fmla="*/ 233686 h 473268"/>
              <a:gd name="connsiteX791" fmla="*/ 942691 w 1933575"/>
              <a:gd name="connsiteY791" fmla="*/ 458810 h 473268"/>
              <a:gd name="connsiteX792" fmla="*/ 1168050 w 1933575"/>
              <a:gd name="connsiteY792" fmla="*/ 233686 h 473268"/>
              <a:gd name="connsiteX793" fmla="*/ 942691 w 1933575"/>
              <a:gd name="connsiteY793" fmla="*/ 8563 h 47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</a:cxnLst>
            <a:rect l="l" t="t" r="r" b="b"/>
            <a:pathLst>
              <a:path w="1933575" h="473268">
                <a:moveTo>
                  <a:pt x="1608869" y="0"/>
                </a:moveTo>
                <a:cubicBezTo>
                  <a:pt x="1566170" y="6236"/>
                  <a:pt x="1522791" y="6236"/>
                  <a:pt x="1480091" y="0"/>
                </a:cubicBezTo>
                <a:cubicBezTo>
                  <a:pt x="1437391" y="6236"/>
                  <a:pt x="1394013" y="6236"/>
                  <a:pt x="1351313" y="0"/>
                </a:cubicBezTo>
                <a:cubicBezTo>
                  <a:pt x="1308613" y="6236"/>
                  <a:pt x="1265234" y="6236"/>
                  <a:pt x="1222535" y="0"/>
                </a:cubicBezTo>
                <a:cubicBezTo>
                  <a:pt x="1179835" y="6236"/>
                  <a:pt x="1136456" y="6236"/>
                  <a:pt x="1093757" y="0"/>
                </a:cubicBezTo>
                <a:cubicBezTo>
                  <a:pt x="1072786" y="8"/>
                  <a:pt x="1051843" y="1488"/>
                  <a:pt x="1031081" y="4429"/>
                </a:cubicBezTo>
                <a:cubicBezTo>
                  <a:pt x="967304" y="7691"/>
                  <a:pt x="903377" y="6210"/>
                  <a:pt x="839819" y="0"/>
                </a:cubicBezTo>
                <a:cubicBezTo>
                  <a:pt x="797119" y="6236"/>
                  <a:pt x="753740" y="6236"/>
                  <a:pt x="711040" y="0"/>
                </a:cubicBezTo>
                <a:cubicBezTo>
                  <a:pt x="668341" y="6236"/>
                  <a:pt x="624962" y="6236"/>
                  <a:pt x="582262" y="0"/>
                </a:cubicBezTo>
                <a:cubicBezTo>
                  <a:pt x="564305" y="9"/>
                  <a:pt x="546367" y="1109"/>
                  <a:pt x="528540" y="3296"/>
                </a:cubicBezTo>
                <a:lnTo>
                  <a:pt x="518350" y="1800"/>
                </a:lnTo>
                <a:cubicBezTo>
                  <a:pt x="453847" y="5953"/>
                  <a:pt x="389120" y="5351"/>
                  <a:pt x="324706" y="0"/>
                </a:cubicBezTo>
                <a:cubicBezTo>
                  <a:pt x="145638" y="0"/>
                  <a:pt x="0" y="106147"/>
                  <a:pt x="0" y="236620"/>
                </a:cubicBezTo>
                <a:cubicBezTo>
                  <a:pt x="0" y="367093"/>
                  <a:pt x="145638" y="473269"/>
                  <a:pt x="324706" y="473269"/>
                </a:cubicBezTo>
                <a:cubicBezTo>
                  <a:pt x="346416" y="473267"/>
                  <a:pt x="368094" y="471676"/>
                  <a:pt x="389572" y="468506"/>
                </a:cubicBezTo>
                <a:lnTo>
                  <a:pt x="399766" y="467011"/>
                </a:lnTo>
                <a:cubicBezTo>
                  <a:pt x="435699" y="471437"/>
                  <a:pt x="472046" y="471405"/>
                  <a:pt x="507969" y="466916"/>
                </a:cubicBezTo>
                <a:cubicBezTo>
                  <a:pt x="532512" y="471122"/>
                  <a:pt x="557366" y="473238"/>
                  <a:pt x="582262" y="473240"/>
                </a:cubicBezTo>
                <a:cubicBezTo>
                  <a:pt x="624962" y="467005"/>
                  <a:pt x="668341" y="467005"/>
                  <a:pt x="711040" y="473240"/>
                </a:cubicBezTo>
                <a:cubicBezTo>
                  <a:pt x="753740" y="467005"/>
                  <a:pt x="797119" y="467005"/>
                  <a:pt x="839819" y="473240"/>
                </a:cubicBezTo>
                <a:cubicBezTo>
                  <a:pt x="882551" y="467005"/>
                  <a:pt x="925962" y="467005"/>
                  <a:pt x="968690" y="473240"/>
                </a:cubicBezTo>
                <a:cubicBezTo>
                  <a:pt x="989563" y="473239"/>
                  <a:pt x="1010413" y="471756"/>
                  <a:pt x="1031077" y="468801"/>
                </a:cubicBezTo>
                <a:cubicBezTo>
                  <a:pt x="1094915" y="465537"/>
                  <a:pt x="1158911" y="467020"/>
                  <a:pt x="1222530" y="473240"/>
                </a:cubicBezTo>
                <a:cubicBezTo>
                  <a:pt x="1265230" y="467005"/>
                  <a:pt x="1308609" y="467005"/>
                  <a:pt x="1351308" y="473240"/>
                </a:cubicBezTo>
                <a:cubicBezTo>
                  <a:pt x="1394008" y="467005"/>
                  <a:pt x="1437387" y="467005"/>
                  <a:pt x="1480086" y="473240"/>
                </a:cubicBezTo>
                <a:cubicBezTo>
                  <a:pt x="1501601" y="473249"/>
                  <a:pt x="1523093" y="471686"/>
                  <a:pt x="1544380" y="468563"/>
                </a:cubicBezTo>
                <a:cubicBezTo>
                  <a:pt x="1565732" y="471677"/>
                  <a:pt x="1587285" y="473240"/>
                  <a:pt x="1608865" y="473240"/>
                </a:cubicBezTo>
                <a:cubicBezTo>
                  <a:pt x="1787937" y="473240"/>
                  <a:pt x="1933575" y="367093"/>
                  <a:pt x="1933575" y="236620"/>
                </a:cubicBezTo>
                <a:cubicBezTo>
                  <a:pt x="1933575" y="106147"/>
                  <a:pt x="1787937" y="0"/>
                  <a:pt x="1608869" y="0"/>
                </a:cubicBezTo>
                <a:close/>
                <a:moveTo>
                  <a:pt x="324706" y="466392"/>
                </a:moveTo>
                <a:cubicBezTo>
                  <a:pt x="149447" y="466392"/>
                  <a:pt x="6860" y="363322"/>
                  <a:pt x="6860" y="236620"/>
                </a:cubicBezTo>
                <a:cubicBezTo>
                  <a:pt x="6860" y="109918"/>
                  <a:pt x="149447" y="6839"/>
                  <a:pt x="324706" y="6839"/>
                </a:cubicBezTo>
                <a:cubicBezTo>
                  <a:pt x="335091" y="6839"/>
                  <a:pt x="345374" y="7325"/>
                  <a:pt x="355760" y="8049"/>
                </a:cubicBezTo>
                <a:cubicBezTo>
                  <a:pt x="224312" y="38357"/>
                  <a:pt x="128778" y="128064"/>
                  <a:pt x="128778" y="233686"/>
                </a:cubicBezTo>
                <a:cubicBezTo>
                  <a:pt x="128778" y="234134"/>
                  <a:pt x="128871" y="234572"/>
                  <a:pt x="128871" y="235010"/>
                </a:cubicBezTo>
                <a:cubicBezTo>
                  <a:pt x="128792" y="235543"/>
                  <a:pt x="128760" y="236082"/>
                  <a:pt x="128778" y="236620"/>
                </a:cubicBezTo>
                <a:cubicBezTo>
                  <a:pt x="128778" y="342986"/>
                  <a:pt x="227075" y="436207"/>
                  <a:pt x="365666" y="464487"/>
                </a:cubicBezTo>
                <a:cubicBezTo>
                  <a:pt x="352141" y="465753"/>
                  <a:pt x="338421" y="466392"/>
                  <a:pt x="324706" y="466392"/>
                </a:cubicBezTo>
                <a:close/>
                <a:moveTo>
                  <a:pt x="453484" y="463458"/>
                </a:moveTo>
                <a:cubicBezTo>
                  <a:pt x="278890" y="463458"/>
                  <a:pt x="136685" y="361121"/>
                  <a:pt x="135731" y="235058"/>
                </a:cubicBezTo>
                <a:cubicBezTo>
                  <a:pt x="136685" y="126997"/>
                  <a:pt x="243171" y="33128"/>
                  <a:pt x="389572" y="11497"/>
                </a:cubicBezTo>
                <a:lnTo>
                  <a:pt x="412528" y="8115"/>
                </a:lnTo>
                <a:lnTo>
                  <a:pt x="403478" y="6782"/>
                </a:lnTo>
                <a:cubicBezTo>
                  <a:pt x="420077" y="4878"/>
                  <a:pt x="436773" y="3924"/>
                  <a:pt x="453484" y="3924"/>
                </a:cubicBezTo>
                <a:cubicBezTo>
                  <a:pt x="467199" y="3924"/>
                  <a:pt x="480919" y="4563"/>
                  <a:pt x="494444" y="5829"/>
                </a:cubicBezTo>
                <a:cubicBezTo>
                  <a:pt x="355853" y="34109"/>
                  <a:pt x="257556" y="127330"/>
                  <a:pt x="257556" y="233696"/>
                </a:cubicBezTo>
                <a:cubicBezTo>
                  <a:pt x="257556" y="234239"/>
                  <a:pt x="257649" y="234763"/>
                  <a:pt x="257649" y="235306"/>
                </a:cubicBezTo>
                <a:cubicBezTo>
                  <a:pt x="257649" y="235849"/>
                  <a:pt x="257556" y="236182"/>
                  <a:pt x="257556" y="236630"/>
                </a:cubicBezTo>
                <a:cubicBezTo>
                  <a:pt x="257556" y="342281"/>
                  <a:pt x="353090" y="431949"/>
                  <a:pt x="484440" y="462258"/>
                </a:cubicBezTo>
                <a:cubicBezTo>
                  <a:pt x="474152" y="462982"/>
                  <a:pt x="463869" y="463458"/>
                  <a:pt x="453484" y="463458"/>
                </a:cubicBezTo>
                <a:close/>
                <a:moveTo>
                  <a:pt x="582262" y="466392"/>
                </a:moveTo>
                <a:cubicBezTo>
                  <a:pt x="565552" y="466397"/>
                  <a:pt x="548855" y="465443"/>
                  <a:pt x="532256" y="463534"/>
                </a:cubicBezTo>
                <a:lnTo>
                  <a:pt x="541307" y="462201"/>
                </a:lnTo>
                <a:lnTo>
                  <a:pt x="518350" y="458819"/>
                </a:lnTo>
                <a:cubicBezTo>
                  <a:pt x="371949" y="437197"/>
                  <a:pt x="265463" y="343319"/>
                  <a:pt x="264509" y="235267"/>
                </a:cubicBezTo>
                <a:cubicBezTo>
                  <a:pt x="265463" y="109195"/>
                  <a:pt x="407668" y="6848"/>
                  <a:pt x="582262" y="6848"/>
                </a:cubicBezTo>
                <a:cubicBezTo>
                  <a:pt x="595978" y="6848"/>
                  <a:pt x="609693" y="7496"/>
                  <a:pt x="623315" y="8753"/>
                </a:cubicBezTo>
                <a:cubicBezTo>
                  <a:pt x="620460" y="9334"/>
                  <a:pt x="617697" y="9973"/>
                  <a:pt x="614837" y="10611"/>
                </a:cubicBezTo>
                <a:cubicBezTo>
                  <a:pt x="614711" y="10650"/>
                  <a:pt x="614586" y="10679"/>
                  <a:pt x="614456" y="10697"/>
                </a:cubicBezTo>
                <a:cubicBezTo>
                  <a:pt x="575881" y="19212"/>
                  <a:pt x="538907" y="33812"/>
                  <a:pt x="504918" y="53950"/>
                </a:cubicBezTo>
                <a:cubicBezTo>
                  <a:pt x="504541" y="54169"/>
                  <a:pt x="504253" y="54397"/>
                  <a:pt x="503872" y="54616"/>
                </a:cubicBezTo>
                <a:cubicBezTo>
                  <a:pt x="500635" y="56588"/>
                  <a:pt x="497398" y="58598"/>
                  <a:pt x="494254" y="60655"/>
                </a:cubicBezTo>
                <a:cubicBezTo>
                  <a:pt x="493109" y="61398"/>
                  <a:pt x="492063" y="62160"/>
                  <a:pt x="490919" y="62913"/>
                </a:cubicBezTo>
                <a:cubicBezTo>
                  <a:pt x="488631" y="64446"/>
                  <a:pt x="486440" y="65989"/>
                  <a:pt x="484250" y="67570"/>
                </a:cubicBezTo>
                <a:cubicBezTo>
                  <a:pt x="482729" y="68637"/>
                  <a:pt x="481203" y="69723"/>
                  <a:pt x="479678" y="70809"/>
                </a:cubicBezTo>
                <a:cubicBezTo>
                  <a:pt x="478157" y="71895"/>
                  <a:pt x="476534" y="73219"/>
                  <a:pt x="475013" y="74428"/>
                </a:cubicBezTo>
                <a:cubicBezTo>
                  <a:pt x="473106" y="75867"/>
                  <a:pt x="471297" y="77286"/>
                  <a:pt x="469390" y="78772"/>
                </a:cubicBezTo>
                <a:lnTo>
                  <a:pt x="468823" y="79334"/>
                </a:lnTo>
                <a:cubicBezTo>
                  <a:pt x="431081" y="108458"/>
                  <a:pt x="403915" y="149143"/>
                  <a:pt x="391478" y="195167"/>
                </a:cubicBezTo>
                <a:cubicBezTo>
                  <a:pt x="391190" y="196196"/>
                  <a:pt x="390906" y="197225"/>
                  <a:pt x="390716" y="198253"/>
                </a:cubicBezTo>
                <a:cubicBezTo>
                  <a:pt x="390241" y="200301"/>
                  <a:pt x="389860" y="202368"/>
                  <a:pt x="389479" y="204425"/>
                </a:cubicBezTo>
                <a:cubicBezTo>
                  <a:pt x="389102" y="206101"/>
                  <a:pt x="388813" y="207795"/>
                  <a:pt x="388623" y="209502"/>
                </a:cubicBezTo>
                <a:cubicBezTo>
                  <a:pt x="388334" y="211255"/>
                  <a:pt x="388051" y="212998"/>
                  <a:pt x="387762" y="214760"/>
                </a:cubicBezTo>
                <a:cubicBezTo>
                  <a:pt x="387572" y="216970"/>
                  <a:pt x="387288" y="219189"/>
                  <a:pt x="387097" y="221428"/>
                </a:cubicBezTo>
                <a:cubicBezTo>
                  <a:pt x="387000" y="222799"/>
                  <a:pt x="386809" y="224171"/>
                  <a:pt x="386716" y="225552"/>
                </a:cubicBezTo>
                <a:cubicBezTo>
                  <a:pt x="386525" y="229238"/>
                  <a:pt x="386335" y="232924"/>
                  <a:pt x="386335" y="236639"/>
                </a:cubicBezTo>
                <a:cubicBezTo>
                  <a:pt x="386335" y="240354"/>
                  <a:pt x="386525" y="244050"/>
                  <a:pt x="386716" y="247726"/>
                </a:cubicBezTo>
                <a:cubicBezTo>
                  <a:pt x="386809" y="249107"/>
                  <a:pt x="387000" y="250469"/>
                  <a:pt x="387097" y="251841"/>
                </a:cubicBezTo>
                <a:cubicBezTo>
                  <a:pt x="387288" y="254079"/>
                  <a:pt x="387572" y="256299"/>
                  <a:pt x="387860" y="258509"/>
                </a:cubicBezTo>
                <a:cubicBezTo>
                  <a:pt x="388051" y="260261"/>
                  <a:pt x="388334" y="261995"/>
                  <a:pt x="388525" y="263738"/>
                </a:cubicBezTo>
                <a:cubicBezTo>
                  <a:pt x="388716" y="265481"/>
                  <a:pt x="389097" y="267167"/>
                  <a:pt x="389479" y="268872"/>
                </a:cubicBezTo>
                <a:cubicBezTo>
                  <a:pt x="389860" y="270910"/>
                  <a:pt x="390241" y="272948"/>
                  <a:pt x="390716" y="274977"/>
                </a:cubicBezTo>
                <a:cubicBezTo>
                  <a:pt x="390906" y="276054"/>
                  <a:pt x="391190" y="277120"/>
                  <a:pt x="391478" y="278187"/>
                </a:cubicBezTo>
                <a:cubicBezTo>
                  <a:pt x="403850" y="323720"/>
                  <a:pt x="430611" y="364032"/>
                  <a:pt x="467771" y="393106"/>
                </a:cubicBezTo>
                <a:cubicBezTo>
                  <a:pt x="468441" y="393592"/>
                  <a:pt x="468916" y="394059"/>
                  <a:pt x="469581" y="394583"/>
                </a:cubicBezTo>
                <a:cubicBezTo>
                  <a:pt x="471204" y="395935"/>
                  <a:pt x="472915" y="397250"/>
                  <a:pt x="474632" y="398564"/>
                </a:cubicBezTo>
                <a:cubicBezTo>
                  <a:pt x="476343" y="399879"/>
                  <a:pt x="478059" y="401241"/>
                  <a:pt x="479868" y="402555"/>
                </a:cubicBezTo>
                <a:cubicBezTo>
                  <a:pt x="481203" y="403565"/>
                  <a:pt x="482631" y="404555"/>
                  <a:pt x="483966" y="405546"/>
                </a:cubicBezTo>
                <a:cubicBezTo>
                  <a:pt x="486347" y="407222"/>
                  <a:pt x="488728" y="408873"/>
                  <a:pt x="491110" y="410499"/>
                </a:cubicBezTo>
                <a:cubicBezTo>
                  <a:pt x="492156" y="411166"/>
                  <a:pt x="493109" y="411832"/>
                  <a:pt x="494156" y="412499"/>
                </a:cubicBezTo>
                <a:cubicBezTo>
                  <a:pt x="497393" y="414658"/>
                  <a:pt x="500728" y="416773"/>
                  <a:pt x="504160" y="418843"/>
                </a:cubicBezTo>
                <a:cubicBezTo>
                  <a:pt x="504351" y="418976"/>
                  <a:pt x="504634" y="419109"/>
                  <a:pt x="504825" y="419243"/>
                </a:cubicBezTo>
                <a:cubicBezTo>
                  <a:pt x="538804" y="439401"/>
                  <a:pt x="575783" y="454014"/>
                  <a:pt x="614363" y="462534"/>
                </a:cubicBezTo>
                <a:cubicBezTo>
                  <a:pt x="614646" y="462591"/>
                  <a:pt x="614837" y="462629"/>
                  <a:pt x="615028" y="462686"/>
                </a:cubicBezTo>
                <a:cubicBezTo>
                  <a:pt x="617790" y="463296"/>
                  <a:pt x="620553" y="463934"/>
                  <a:pt x="623315" y="464496"/>
                </a:cubicBezTo>
                <a:cubicBezTo>
                  <a:pt x="609693" y="465753"/>
                  <a:pt x="595978" y="466392"/>
                  <a:pt x="582262" y="466392"/>
                </a:cubicBezTo>
                <a:close/>
                <a:moveTo>
                  <a:pt x="711040" y="466392"/>
                </a:moveTo>
                <a:cubicBezTo>
                  <a:pt x="684521" y="466416"/>
                  <a:pt x="658058" y="464005"/>
                  <a:pt x="631985" y="459191"/>
                </a:cubicBezTo>
                <a:cubicBezTo>
                  <a:pt x="631506" y="459105"/>
                  <a:pt x="631124" y="459010"/>
                  <a:pt x="630650" y="458933"/>
                </a:cubicBezTo>
                <a:cubicBezTo>
                  <a:pt x="626176" y="458086"/>
                  <a:pt x="621697" y="457171"/>
                  <a:pt x="617316" y="456181"/>
                </a:cubicBezTo>
                <a:cubicBezTo>
                  <a:pt x="616553" y="456019"/>
                  <a:pt x="615790" y="455828"/>
                  <a:pt x="615028" y="455657"/>
                </a:cubicBezTo>
                <a:cubicBezTo>
                  <a:pt x="610935" y="454704"/>
                  <a:pt x="606935" y="453752"/>
                  <a:pt x="602838" y="452666"/>
                </a:cubicBezTo>
                <a:cubicBezTo>
                  <a:pt x="602075" y="452457"/>
                  <a:pt x="601312" y="452247"/>
                  <a:pt x="600456" y="452028"/>
                </a:cubicBezTo>
                <a:cubicBezTo>
                  <a:pt x="596457" y="450952"/>
                  <a:pt x="592550" y="449818"/>
                  <a:pt x="588643" y="448627"/>
                </a:cubicBezTo>
                <a:cubicBezTo>
                  <a:pt x="587885" y="448408"/>
                  <a:pt x="587122" y="448189"/>
                  <a:pt x="586453" y="447970"/>
                </a:cubicBezTo>
                <a:cubicBezTo>
                  <a:pt x="582360" y="446722"/>
                  <a:pt x="578453" y="445418"/>
                  <a:pt x="574453" y="444055"/>
                </a:cubicBezTo>
                <a:lnTo>
                  <a:pt x="572737" y="443465"/>
                </a:lnTo>
                <a:cubicBezTo>
                  <a:pt x="568547" y="441998"/>
                  <a:pt x="564449" y="440465"/>
                  <a:pt x="560357" y="438864"/>
                </a:cubicBezTo>
                <a:lnTo>
                  <a:pt x="559501" y="438531"/>
                </a:lnTo>
                <a:cubicBezTo>
                  <a:pt x="546660" y="433490"/>
                  <a:pt x="534126" y="427692"/>
                  <a:pt x="521973" y="421167"/>
                </a:cubicBezTo>
                <a:cubicBezTo>
                  <a:pt x="520447" y="420348"/>
                  <a:pt x="518922" y="419500"/>
                  <a:pt x="517494" y="418662"/>
                </a:cubicBezTo>
                <a:cubicBezTo>
                  <a:pt x="515303" y="417452"/>
                  <a:pt x="513113" y="416242"/>
                  <a:pt x="511015" y="414995"/>
                </a:cubicBezTo>
                <a:cubicBezTo>
                  <a:pt x="508922" y="413747"/>
                  <a:pt x="506923" y="412537"/>
                  <a:pt x="504918" y="411289"/>
                </a:cubicBezTo>
                <a:cubicBezTo>
                  <a:pt x="503490" y="410413"/>
                  <a:pt x="502062" y="409527"/>
                  <a:pt x="500635" y="408632"/>
                </a:cubicBezTo>
                <a:cubicBezTo>
                  <a:pt x="498253" y="407089"/>
                  <a:pt x="495872" y="405536"/>
                  <a:pt x="493584" y="403946"/>
                </a:cubicBezTo>
                <a:lnTo>
                  <a:pt x="491012" y="402193"/>
                </a:lnTo>
                <a:cubicBezTo>
                  <a:pt x="488347" y="400288"/>
                  <a:pt x="485584" y="398383"/>
                  <a:pt x="483012" y="396411"/>
                </a:cubicBezTo>
                <a:lnTo>
                  <a:pt x="482440" y="395992"/>
                </a:lnTo>
                <a:cubicBezTo>
                  <a:pt x="444438" y="369001"/>
                  <a:pt x="415910" y="330720"/>
                  <a:pt x="400906" y="286588"/>
                </a:cubicBezTo>
                <a:cubicBezTo>
                  <a:pt x="400813" y="286464"/>
                  <a:pt x="400813" y="286331"/>
                  <a:pt x="400715" y="286198"/>
                </a:cubicBezTo>
                <a:cubicBezTo>
                  <a:pt x="399957" y="283502"/>
                  <a:pt x="399194" y="280778"/>
                  <a:pt x="398525" y="278054"/>
                </a:cubicBezTo>
                <a:cubicBezTo>
                  <a:pt x="398241" y="277101"/>
                  <a:pt x="398050" y="276225"/>
                  <a:pt x="397859" y="275311"/>
                </a:cubicBezTo>
                <a:cubicBezTo>
                  <a:pt x="397287" y="273015"/>
                  <a:pt x="396813" y="270720"/>
                  <a:pt x="396334" y="268405"/>
                </a:cubicBezTo>
                <a:cubicBezTo>
                  <a:pt x="396050" y="266957"/>
                  <a:pt x="395762" y="265490"/>
                  <a:pt x="395571" y="264033"/>
                </a:cubicBezTo>
                <a:cubicBezTo>
                  <a:pt x="395288" y="262128"/>
                  <a:pt x="394906" y="260137"/>
                  <a:pt x="394622" y="258185"/>
                </a:cubicBezTo>
                <a:lnTo>
                  <a:pt x="394050" y="252022"/>
                </a:lnTo>
                <a:cubicBezTo>
                  <a:pt x="393860" y="250536"/>
                  <a:pt x="393669" y="249060"/>
                  <a:pt x="393571" y="247574"/>
                </a:cubicBezTo>
                <a:cubicBezTo>
                  <a:pt x="393381" y="243935"/>
                  <a:pt x="393190" y="240297"/>
                  <a:pt x="393190" y="236620"/>
                </a:cubicBezTo>
                <a:cubicBezTo>
                  <a:pt x="393190" y="232943"/>
                  <a:pt x="393381" y="229305"/>
                  <a:pt x="393571" y="225666"/>
                </a:cubicBezTo>
                <a:cubicBezTo>
                  <a:pt x="393669" y="224180"/>
                  <a:pt x="393860" y="222704"/>
                  <a:pt x="394050" y="221228"/>
                </a:cubicBezTo>
                <a:cubicBezTo>
                  <a:pt x="394241" y="219170"/>
                  <a:pt x="394432" y="217103"/>
                  <a:pt x="394622" y="215055"/>
                </a:cubicBezTo>
                <a:cubicBezTo>
                  <a:pt x="394813" y="213008"/>
                  <a:pt x="395288" y="211160"/>
                  <a:pt x="395571" y="209226"/>
                </a:cubicBezTo>
                <a:cubicBezTo>
                  <a:pt x="395762" y="207759"/>
                  <a:pt x="396050" y="206283"/>
                  <a:pt x="396334" y="204826"/>
                </a:cubicBezTo>
                <a:cubicBezTo>
                  <a:pt x="396813" y="202520"/>
                  <a:pt x="397287" y="200235"/>
                  <a:pt x="397859" y="197949"/>
                </a:cubicBezTo>
                <a:cubicBezTo>
                  <a:pt x="398050" y="196996"/>
                  <a:pt x="398241" y="196091"/>
                  <a:pt x="398525" y="195167"/>
                </a:cubicBezTo>
                <a:cubicBezTo>
                  <a:pt x="399194" y="192453"/>
                  <a:pt x="399957" y="189738"/>
                  <a:pt x="400715" y="187061"/>
                </a:cubicBezTo>
                <a:cubicBezTo>
                  <a:pt x="400813" y="186909"/>
                  <a:pt x="400813" y="186757"/>
                  <a:pt x="400906" y="186604"/>
                </a:cubicBezTo>
                <a:cubicBezTo>
                  <a:pt x="415886" y="142526"/>
                  <a:pt x="444382" y="104293"/>
                  <a:pt x="482343" y="77343"/>
                </a:cubicBezTo>
                <a:cubicBezTo>
                  <a:pt x="482538" y="77152"/>
                  <a:pt x="482822" y="76962"/>
                  <a:pt x="483012" y="76781"/>
                </a:cubicBezTo>
                <a:cubicBezTo>
                  <a:pt x="485584" y="74876"/>
                  <a:pt x="488249" y="72971"/>
                  <a:pt x="490919" y="71114"/>
                </a:cubicBezTo>
                <a:cubicBezTo>
                  <a:pt x="491872" y="70475"/>
                  <a:pt x="492728" y="69856"/>
                  <a:pt x="493682" y="69209"/>
                </a:cubicBezTo>
                <a:cubicBezTo>
                  <a:pt x="495965" y="67665"/>
                  <a:pt x="498253" y="66142"/>
                  <a:pt x="500537" y="64637"/>
                </a:cubicBezTo>
                <a:cubicBezTo>
                  <a:pt x="502062" y="63684"/>
                  <a:pt x="503588" y="62732"/>
                  <a:pt x="505016" y="61846"/>
                </a:cubicBezTo>
                <a:cubicBezTo>
                  <a:pt x="507016" y="60636"/>
                  <a:pt x="508922" y="59436"/>
                  <a:pt x="510922" y="58264"/>
                </a:cubicBezTo>
                <a:cubicBezTo>
                  <a:pt x="513113" y="56959"/>
                  <a:pt x="515396" y="55693"/>
                  <a:pt x="517685" y="54454"/>
                </a:cubicBezTo>
                <a:cubicBezTo>
                  <a:pt x="519113" y="53673"/>
                  <a:pt x="520447" y="52873"/>
                  <a:pt x="521875" y="52102"/>
                </a:cubicBezTo>
                <a:cubicBezTo>
                  <a:pt x="534060" y="45557"/>
                  <a:pt x="546622" y="39743"/>
                  <a:pt x="559501" y="34690"/>
                </a:cubicBezTo>
                <a:cubicBezTo>
                  <a:pt x="559729" y="34616"/>
                  <a:pt x="559952" y="34530"/>
                  <a:pt x="560166" y="34433"/>
                </a:cubicBezTo>
                <a:cubicBezTo>
                  <a:pt x="564356" y="32804"/>
                  <a:pt x="568547" y="31242"/>
                  <a:pt x="572835" y="29747"/>
                </a:cubicBezTo>
                <a:cubicBezTo>
                  <a:pt x="573309" y="29566"/>
                  <a:pt x="573881" y="29385"/>
                  <a:pt x="574356" y="29204"/>
                </a:cubicBezTo>
                <a:cubicBezTo>
                  <a:pt x="578360" y="27832"/>
                  <a:pt x="582360" y="26508"/>
                  <a:pt x="586453" y="25251"/>
                </a:cubicBezTo>
                <a:lnTo>
                  <a:pt x="588550" y="24613"/>
                </a:lnTo>
                <a:cubicBezTo>
                  <a:pt x="592550" y="23425"/>
                  <a:pt x="596550" y="22285"/>
                  <a:pt x="600549" y="21193"/>
                </a:cubicBezTo>
                <a:lnTo>
                  <a:pt x="602838" y="20574"/>
                </a:lnTo>
                <a:cubicBezTo>
                  <a:pt x="606935" y="19507"/>
                  <a:pt x="611028" y="18504"/>
                  <a:pt x="615125" y="17564"/>
                </a:cubicBezTo>
                <a:cubicBezTo>
                  <a:pt x="615888" y="17393"/>
                  <a:pt x="616553" y="17221"/>
                  <a:pt x="617316" y="17059"/>
                </a:cubicBezTo>
                <a:cubicBezTo>
                  <a:pt x="621697" y="16107"/>
                  <a:pt x="626269" y="15154"/>
                  <a:pt x="630748" y="14288"/>
                </a:cubicBezTo>
                <a:cubicBezTo>
                  <a:pt x="631124" y="14211"/>
                  <a:pt x="631506" y="14126"/>
                  <a:pt x="631985" y="14049"/>
                </a:cubicBezTo>
                <a:cubicBezTo>
                  <a:pt x="658062" y="9227"/>
                  <a:pt x="684526" y="6813"/>
                  <a:pt x="711040" y="6839"/>
                </a:cubicBezTo>
                <a:cubicBezTo>
                  <a:pt x="724756" y="6839"/>
                  <a:pt x="738471" y="7487"/>
                  <a:pt x="752094" y="8744"/>
                </a:cubicBezTo>
                <a:cubicBezTo>
                  <a:pt x="749238" y="9315"/>
                  <a:pt x="746568" y="9954"/>
                  <a:pt x="743806" y="10573"/>
                </a:cubicBezTo>
                <a:lnTo>
                  <a:pt x="743234" y="10697"/>
                </a:lnTo>
                <a:cubicBezTo>
                  <a:pt x="704659" y="19210"/>
                  <a:pt x="667685" y="33803"/>
                  <a:pt x="633696" y="53931"/>
                </a:cubicBezTo>
                <a:lnTo>
                  <a:pt x="632557" y="54654"/>
                </a:lnTo>
                <a:cubicBezTo>
                  <a:pt x="629315" y="56607"/>
                  <a:pt x="626176" y="58588"/>
                  <a:pt x="623125" y="60627"/>
                </a:cubicBezTo>
                <a:cubicBezTo>
                  <a:pt x="621888" y="61389"/>
                  <a:pt x="620744" y="62160"/>
                  <a:pt x="619599" y="62932"/>
                </a:cubicBezTo>
                <a:cubicBezTo>
                  <a:pt x="617409" y="64449"/>
                  <a:pt x="615218" y="65983"/>
                  <a:pt x="613028" y="67532"/>
                </a:cubicBezTo>
                <a:cubicBezTo>
                  <a:pt x="611507" y="68618"/>
                  <a:pt x="609981" y="69713"/>
                  <a:pt x="608456" y="70818"/>
                </a:cubicBezTo>
                <a:cubicBezTo>
                  <a:pt x="606935" y="71990"/>
                  <a:pt x="605410" y="73190"/>
                  <a:pt x="603791" y="74381"/>
                </a:cubicBezTo>
                <a:cubicBezTo>
                  <a:pt x="601982" y="75838"/>
                  <a:pt x="600075" y="77295"/>
                  <a:pt x="598168" y="78781"/>
                </a:cubicBezTo>
                <a:cubicBezTo>
                  <a:pt x="598033" y="78947"/>
                  <a:pt x="597875" y="79088"/>
                  <a:pt x="597694" y="79200"/>
                </a:cubicBezTo>
                <a:cubicBezTo>
                  <a:pt x="559943" y="108387"/>
                  <a:pt x="532749" y="149103"/>
                  <a:pt x="520257" y="195158"/>
                </a:cubicBezTo>
                <a:cubicBezTo>
                  <a:pt x="519968" y="196186"/>
                  <a:pt x="519685" y="197215"/>
                  <a:pt x="519494" y="198244"/>
                </a:cubicBezTo>
                <a:cubicBezTo>
                  <a:pt x="519019" y="200292"/>
                  <a:pt x="518638" y="202359"/>
                  <a:pt x="518257" y="204416"/>
                </a:cubicBezTo>
                <a:cubicBezTo>
                  <a:pt x="517968" y="206102"/>
                  <a:pt x="517587" y="207797"/>
                  <a:pt x="517396" y="209493"/>
                </a:cubicBezTo>
                <a:cubicBezTo>
                  <a:pt x="517206" y="211188"/>
                  <a:pt x="516824" y="212988"/>
                  <a:pt x="516638" y="214751"/>
                </a:cubicBezTo>
                <a:cubicBezTo>
                  <a:pt x="516350" y="216960"/>
                  <a:pt x="516066" y="219180"/>
                  <a:pt x="515876" y="221418"/>
                </a:cubicBezTo>
                <a:cubicBezTo>
                  <a:pt x="515778" y="222790"/>
                  <a:pt x="515587" y="224161"/>
                  <a:pt x="515587" y="225542"/>
                </a:cubicBezTo>
                <a:cubicBezTo>
                  <a:pt x="515303" y="229229"/>
                  <a:pt x="515113" y="232915"/>
                  <a:pt x="515113" y="236630"/>
                </a:cubicBezTo>
                <a:cubicBezTo>
                  <a:pt x="515113" y="240344"/>
                  <a:pt x="515303" y="244040"/>
                  <a:pt x="515587" y="247717"/>
                </a:cubicBezTo>
                <a:cubicBezTo>
                  <a:pt x="515587" y="249098"/>
                  <a:pt x="515778" y="250460"/>
                  <a:pt x="515876" y="251831"/>
                </a:cubicBezTo>
                <a:cubicBezTo>
                  <a:pt x="516066" y="254070"/>
                  <a:pt x="516350" y="256289"/>
                  <a:pt x="516638" y="258499"/>
                </a:cubicBezTo>
                <a:cubicBezTo>
                  <a:pt x="516824" y="260252"/>
                  <a:pt x="517113" y="261985"/>
                  <a:pt x="517396" y="263728"/>
                </a:cubicBezTo>
                <a:cubicBezTo>
                  <a:pt x="517685" y="265471"/>
                  <a:pt x="517968" y="267157"/>
                  <a:pt x="518257" y="268862"/>
                </a:cubicBezTo>
                <a:cubicBezTo>
                  <a:pt x="518638" y="270900"/>
                  <a:pt x="519019" y="272939"/>
                  <a:pt x="519494" y="274968"/>
                </a:cubicBezTo>
                <a:cubicBezTo>
                  <a:pt x="519685" y="276044"/>
                  <a:pt x="519968" y="277111"/>
                  <a:pt x="520257" y="278178"/>
                </a:cubicBezTo>
                <a:cubicBezTo>
                  <a:pt x="532628" y="323711"/>
                  <a:pt x="559389" y="364023"/>
                  <a:pt x="596550" y="393097"/>
                </a:cubicBezTo>
                <a:cubicBezTo>
                  <a:pt x="597219" y="393583"/>
                  <a:pt x="597787" y="394049"/>
                  <a:pt x="598359" y="394573"/>
                </a:cubicBezTo>
                <a:cubicBezTo>
                  <a:pt x="599982" y="395926"/>
                  <a:pt x="601694" y="397240"/>
                  <a:pt x="603410" y="398555"/>
                </a:cubicBezTo>
                <a:cubicBezTo>
                  <a:pt x="605121" y="399869"/>
                  <a:pt x="606935" y="401231"/>
                  <a:pt x="608647" y="402546"/>
                </a:cubicBezTo>
                <a:cubicBezTo>
                  <a:pt x="609981" y="403555"/>
                  <a:pt x="611409" y="404546"/>
                  <a:pt x="612744" y="405536"/>
                </a:cubicBezTo>
                <a:cubicBezTo>
                  <a:pt x="615125" y="407213"/>
                  <a:pt x="617507" y="408864"/>
                  <a:pt x="619888" y="410489"/>
                </a:cubicBezTo>
                <a:cubicBezTo>
                  <a:pt x="620934" y="411156"/>
                  <a:pt x="621888" y="411823"/>
                  <a:pt x="622934" y="412490"/>
                </a:cubicBezTo>
                <a:cubicBezTo>
                  <a:pt x="626171" y="414649"/>
                  <a:pt x="629506" y="416763"/>
                  <a:pt x="632938" y="418833"/>
                </a:cubicBezTo>
                <a:cubicBezTo>
                  <a:pt x="633129" y="418967"/>
                  <a:pt x="633413" y="419100"/>
                  <a:pt x="633603" y="419233"/>
                </a:cubicBezTo>
                <a:cubicBezTo>
                  <a:pt x="667610" y="439407"/>
                  <a:pt x="704622" y="454022"/>
                  <a:pt x="743234" y="462524"/>
                </a:cubicBezTo>
                <a:lnTo>
                  <a:pt x="743806" y="462677"/>
                </a:lnTo>
                <a:cubicBezTo>
                  <a:pt x="746568" y="463286"/>
                  <a:pt x="749331" y="463925"/>
                  <a:pt x="752094" y="464487"/>
                </a:cubicBezTo>
                <a:cubicBezTo>
                  <a:pt x="738471" y="465753"/>
                  <a:pt x="724756" y="466392"/>
                  <a:pt x="711040" y="466392"/>
                </a:cubicBezTo>
                <a:close/>
                <a:moveTo>
                  <a:pt x="839819" y="466392"/>
                </a:moveTo>
                <a:cubicBezTo>
                  <a:pt x="813299" y="466416"/>
                  <a:pt x="786836" y="464005"/>
                  <a:pt x="760763" y="459191"/>
                </a:cubicBezTo>
                <a:cubicBezTo>
                  <a:pt x="760284" y="459105"/>
                  <a:pt x="759902" y="459010"/>
                  <a:pt x="759428" y="458933"/>
                </a:cubicBezTo>
                <a:cubicBezTo>
                  <a:pt x="754949" y="458086"/>
                  <a:pt x="750568" y="457171"/>
                  <a:pt x="746094" y="456181"/>
                </a:cubicBezTo>
                <a:cubicBezTo>
                  <a:pt x="745331" y="456019"/>
                  <a:pt x="744569" y="455828"/>
                  <a:pt x="743806" y="455657"/>
                </a:cubicBezTo>
                <a:cubicBezTo>
                  <a:pt x="739713" y="454704"/>
                  <a:pt x="735713" y="453752"/>
                  <a:pt x="731709" y="452666"/>
                </a:cubicBezTo>
                <a:cubicBezTo>
                  <a:pt x="730853" y="452457"/>
                  <a:pt x="730090" y="452247"/>
                  <a:pt x="729235" y="452028"/>
                </a:cubicBezTo>
                <a:cubicBezTo>
                  <a:pt x="725235" y="450952"/>
                  <a:pt x="721328" y="449818"/>
                  <a:pt x="717421" y="448627"/>
                </a:cubicBezTo>
                <a:cubicBezTo>
                  <a:pt x="716663" y="448408"/>
                  <a:pt x="715901" y="448189"/>
                  <a:pt x="715231" y="447970"/>
                </a:cubicBezTo>
                <a:cubicBezTo>
                  <a:pt x="711231" y="446700"/>
                  <a:pt x="707231" y="445395"/>
                  <a:pt x="703232" y="444055"/>
                </a:cubicBezTo>
                <a:lnTo>
                  <a:pt x="701515" y="443465"/>
                </a:lnTo>
                <a:cubicBezTo>
                  <a:pt x="697325" y="441998"/>
                  <a:pt x="693227" y="440465"/>
                  <a:pt x="689135" y="438864"/>
                </a:cubicBezTo>
                <a:lnTo>
                  <a:pt x="688274" y="438531"/>
                </a:lnTo>
                <a:cubicBezTo>
                  <a:pt x="675433" y="433490"/>
                  <a:pt x="662899" y="427692"/>
                  <a:pt x="650746" y="421167"/>
                </a:cubicBezTo>
                <a:cubicBezTo>
                  <a:pt x="649226" y="420348"/>
                  <a:pt x="647700" y="419500"/>
                  <a:pt x="646272" y="418662"/>
                </a:cubicBezTo>
                <a:cubicBezTo>
                  <a:pt x="644082" y="417452"/>
                  <a:pt x="641891" y="416242"/>
                  <a:pt x="639794" y="414995"/>
                </a:cubicBezTo>
                <a:cubicBezTo>
                  <a:pt x="637701" y="413747"/>
                  <a:pt x="635701" y="412537"/>
                  <a:pt x="633696" y="411289"/>
                </a:cubicBezTo>
                <a:cubicBezTo>
                  <a:pt x="632268" y="410413"/>
                  <a:pt x="630841" y="409527"/>
                  <a:pt x="629413" y="408632"/>
                </a:cubicBezTo>
                <a:cubicBezTo>
                  <a:pt x="627032" y="407089"/>
                  <a:pt x="624650" y="405536"/>
                  <a:pt x="622362" y="403946"/>
                </a:cubicBezTo>
                <a:lnTo>
                  <a:pt x="619790" y="402193"/>
                </a:lnTo>
                <a:cubicBezTo>
                  <a:pt x="617125" y="400288"/>
                  <a:pt x="614363" y="398383"/>
                  <a:pt x="611791" y="396411"/>
                </a:cubicBezTo>
                <a:lnTo>
                  <a:pt x="611219" y="395992"/>
                </a:lnTo>
                <a:cubicBezTo>
                  <a:pt x="573216" y="369001"/>
                  <a:pt x="544688" y="330720"/>
                  <a:pt x="529684" y="286588"/>
                </a:cubicBezTo>
                <a:cubicBezTo>
                  <a:pt x="529605" y="286474"/>
                  <a:pt x="529572" y="286335"/>
                  <a:pt x="529591" y="286198"/>
                </a:cubicBezTo>
                <a:cubicBezTo>
                  <a:pt x="528731" y="283502"/>
                  <a:pt x="527972" y="280778"/>
                  <a:pt x="527303" y="278054"/>
                </a:cubicBezTo>
                <a:cubicBezTo>
                  <a:pt x="527019" y="277101"/>
                  <a:pt x="526828" y="276225"/>
                  <a:pt x="526638" y="275311"/>
                </a:cubicBezTo>
                <a:cubicBezTo>
                  <a:pt x="526066" y="273015"/>
                  <a:pt x="525591" y="270720"/>
                  <a:pt x="525112" y="268405"/>
                </a:cubicBezTo>
                <a:cubicBezTo>
                  <a:pt x="524828" y="266957"/>
                  <a:pt x="524638" y="265490"/>
                  <a:pt x="524349" y="264033"/>
                </a:cubicBezTo>
                <a:cubicBezTo>
                  <a:pt x="524066" y="262128"/>
                  <a:pt x="523684" y="260137"/>
                  <a:pt x="523494" y="258185"/>
                </a:cubicBezTo>
                <a:cubicBezTo>
                  <a:pt x="523303" y="256232"/>
                  <a:pt x="523019" y="254079"/>
                  <a:pt x="522829" y="252022"/>
                </a:cubicBezTo>
                <a:cubicBezTo>
                  <a:pt x="522638" y="250536"/>
                  <a:pt x="522540" y="249060"/>
                  <a:pt x="522447" y="247574"/>
                </a:cubicBezTo>
                <a:cubicBezTo>
                  <a:pt x="522159" y="243935"/>
                  <a:pt x="521968" y="240297"/>
                  <a:pt x="521968" y="236620"/>
                </a:cubicBezTo>
                <a:cubicBezTo>
                  <a:pt x="521968" y="232943"/>
                  <a:pt x="522159" y="229305"/>
                  <a:pt x="522447" y="225666"/>
                </a:cubicBezTo>
                <a:cubicBezTo>
                  <a:pt x="522540" y="224180"/>
                  <a:pt x="522638" y="222704"/>
                  <a:pt x="522829" y="221228"/>
                </a:cubicBezTo>
                <a:cubicBezTo>
                  <a:pt x="523019" y="219170"/>
                  <a:pt x="523210" y="217103"/>
                  <a:pt x="523494" y="215055"/>
                </a:cubicBezTo>
                <a:cubicBezTo>
                  <a:pt x="523782" y="213008"/>
                  <a:pt x="524066" y="211160"/>
                  <a:pt x="524349" y="209226"/>
                </a:cubicBezTo>
                <a:cubicBezTo>
                  <a:pt x="524638" y="207759"/>
                  <a:pt x="524828" y="206283"/>
                  <a:pt x="525112" y="204826"/>
                </a:cubicBezTo>
                <a:cubicBezTo>
                  <a:pt x="525591" y="202520"/>
                  <a:pt x="526066" y="200235"/>
                  <a:pt x="526638" y="197949"/>
                </a:cubicBezTo>
                <a:cubicBezTo>
                  <a:pt x="526828" y="196996"/>
                  <a:pt x="527019" y="196091"/>
                  <a:pt x="527303" y="195167"/>
                </a:cubicBezTo>
                <a:cubicBezTo>
                  <a:pt x="527972" y="192453"/>
                  <a:pt x="528731" y="189738"/>
                  <a:pt x="529591" y="187061"/>
                </a:cubicBezTo>
                <a:cubicBezTo>
                  <a:pt x="529591" y="186909"/>
                  <a:pt x="529684" y="186757"/>
                  <a:pt x="529684" y="186604"/>
                </a:cubicBezTo>
                <a:cubicBezTo>
                  <a:pt x="544702" y="142545"/>
                  <a:pt x="573188" y="104322"/>
                  <a:pt x="611121" y="77343"/>
                </a:cubicBezTo>
                <a:cubicBezTo>
                  <a:pt x="611353" y="77130"/>
                  <a:pt x="611609" y="76942"/>
                  <a:pt x="611884" y="76781"/>
                </a:cubicBezTo>
                <a:cubicBezTo>
                  <a:pt x="614456" y="74876"/>
                  <a:pt x="617027" y="72971"/>
                  <a:pt x="619697" y="71114"/>
                </a:cubicBezTo>
                <a:cubicBezTo>
                  <a:pt x="620651" y="70475"/>
                  <a:pt x="621506" y="69856"/>
                  <a:pt x="622460" y="69209"/>
                </a:cubicBezTo>
                <a:cubicBezTo>
                  <a:pt x="624743" y="67666"/>
                  <a:pt x="627032" y="66142"/>
                  <a:pt x="629413" y="64637"/>
                </a:cubicBezTo>
                <a:cubicBezTo>
                  <a:pt x="630841" y="63684"/>
                  <a:pt x="632366" y="62732"/>
                  <a:pt x="633794" y="61846"/>
                </a:cubicBezTo>
                <a:cubicBezTo>
                  <a:pt x="635794" y="60636"/>
                  <a:pt x="637701" y="59436"/>
                  <a:pt x="639701" y="58264"/>
                </a:cubicBezTo>
                <a:cubicBezTo>
                  <a:pt x="641984" y="56959"/>
                  <a:pt x="644175" y="55693"/>
                  <a:pt x="646463" y="54454"/>
                </a:cubicBezTo>
                <a:cubicBezTo>
                  <a:pt x="647891" y="53673"/>
                  <a:pt x="649226" y="52873"/>
                  <a:pt x="650653" y="52102"/>
                </a:cubicBezTo>
                <a:cubicBezTo>
                  <a:pt x="662848" y="45575"/>
                  <a:pt x="675410" y="39761"/>
                  <a:pt x="688279" y="34690"/>
                </a:cubicBezTo>
                <a:cubicBezTo>
                  <a:pt x="688507" y="34616"/>
                  <a:pt x="688730" y="34530"/>
                  <a:pt x="688944" y="34433"/>
                </a:cubicBezTo>
                <a:cubicBezTo>
                  <a:pt x="693134" y="32804"/>
                  <a:pt x="697325" y="31242"/>
                  <a:pt x="701613" y="29747"/>
                </a:cubicBezTo>
                <a:cubicBezTo>
                  <a:pt x="702087" y="29566"/>
                  <a:pt x="702659" y="29385"/>
                  <a:pt x="703232" y="29204"/>
                </a:cubicBezTo>
                <a:cubicBezTo>
                  <a:pt x="707138" y="27832"/>
                  <a:pt x="711231" y="26508"/>
                  <a:pt x="715231" y="25251"/>
                </a:cubicBezTo>
                <a:cubicBezTo>
                  <a:pt x="715994" y="25041"/>
                  <a:pt x="716663" y="24822"/>
                  <a:pt x="717328" y="24613"/>
                </a:cubicBezTo>
                <a:cubicBezTo>
                  <a:pt x="721328" y="23425"/>
                  <a:pt x="725328" y="22285"/>
                  <a:pt x="729328" y="21193"/>
                </a:cubicBezTo>
                <a:lnTo>
                  <a:pt x="731616" y="20574"/>
                </a:lnTo>
                <a:cubicBezTo>
                  <a:pt x="735713" y="19507"/>
                  <a:pt x="739806" y="18504"/>
                  <a:pt x="743903" y="17564"/>
                </a:cubicBezTo>
                <a:cubicBezTo>
                  <a:pt x="744666" y="17393"/>
                  <a:pt x="745331" y="17221"/>
                  <a:pt x="746094" y="17059"/>
                </a:cubicBezTo>
                <a:cubicBezTo>
                  <a:pt x="750540" y="16069"/>
                  <a:pt x="755014" y="15145"/>
                  <a:pt x="759526" y="14288"/>
                </a:cubicBezTo>
                <a:lnTo>
                  <a:pt x="760763" y="14049"/>
                </a:lnTo>
                <a:cubicBezTo>
                  <a:pt x="786840" y="9227"/>
                  <a:pt x="813304" y="6813"/>
                  <a:pt x="839819" y="6839"/>
                </a:cubicBezTo>
                <a:cubicBezTo>
                  <a:pt x="853534" y="6839"/>
                  <a:pt x="867249" y="7487"/>
                  <a:pt x="880872" y="8744"/>
                </a:cubicBezTo>
                <a:cubicBezTo>
                  <a:pt x="878016" y="9325"/>
                  <a:pt x="875254" y="9963"/>
                  <a:pt x="872491" y="10601"/>
                </a:cubicBezTo>
                <a:cubicBezTo>
                  <a:pt x="872361" y="10619"/>
                  <a:pt x="872235" y="10648"/>
                  <a:pt x="872110" y="10687"/>
                </a:cubicBezTo>
                <a:cubicBezTo>
                  <a:pt x="833498" y="19185"/>
                  <a:pt x="796491" y="33786"/>
                  <a:pt x="762479" y="53940"/>
                </a:cubicBezTo>
                <a:cubicBezTo>
                  <a:pt x="762093" y="54159"/>
                  <a:pt x="761809" y="54388"/>
                  <a:pt x="761428" y="54607"/>
                </a:cubicBezTo>
                <a:cubicBezTo>
                  <a:pt x="758191" y="56579"/>
                  <a:pt x="754949" y="58588"/>
                  <a:pt x="751810" y="60646"/>
                </a:cubicBezTo>
                <a:cubicBezTo>
                  <a:pt x="750759" y="61389"/>
                  <a:pt x="749619" y="62151"/>
                  <a:pt x="748475" y="62903"/>
                </a:cubicBezTo>
                <a:cubicBezTo>
                  <a:pt x="746187" y="64437"/>
                  <a:pt x="743996" y="65980"/>
                  <a:pt x="741806" y="67561"/>
                </a:cubicBezTo>
                <a:cubicBezTo>
                  <a:pt x="740285" y="68628"/>
                  <a:pt x="738760" y="69713"/>
                  <a:pt x="737332" y="70799"/>
                </a:cubicBezTo>
                <a:cubicBezTo>
                  <a:pt x="735713" y="71990"/>
                  <a:pt x="734090" y="73209"/>
                  <a:pt x="732569" y="74419"/>
                </a:cubicBezTo>
                <a:cubicBezTo>
                  <a:pt x="730662" y="75857"/>
                  <a:pt x="728853" y="77276"/>
                  <a:pt x="727044" y="78762"/>
                </a:cubicBezTo>
                <a:cubicBezTo>
                  <a:pt x="726807" y="78928"/>
                  <a:pt x="726584" y="79117"/>
                  <a:pt x="726379" y="79324"/>
                </a:cubicBezTo>
                <a:cubicBezTo>
                  <a:pt x="688665" y="108476"/>
                  <a:pt x="661508" y="149150"/>
                  <a:pt x="649035" y="195158"/>
                </a:cubicBezTo>
                <a:cubicBezTo>
                  <a:pt x="648746" y="196186"/>
                  <a:pt x="648556" y="197215"/>
                  <a:pt x="648272" y="198244"/>
                </a:cubicBezTo>
                <a:cubicBezTo>
                  <a:pt x="647793" y="200292"/>
                  <a:pt x="647416" y="202359"/>
                  <a:pt x="647035" y="204416"/>
                </a:cubicBezTo>
                <a:lnTo>
                  <a:pt x="646175" y="209493"/>
                </a:lnTo>
                <a:cubicBezTo>
                  <a:pt x="645891" y="211245"/>
                  <a:pt x="645602" y="212988"/>
                  <a:pt x="645412" y="214751"/>
                </a:cubicBezTo>
                <a:cubicBezTo>
                  <a:pt x="645128" y="216960"/>
                  <a:pt x="644937" y="219180"/>
                  <a:pt x="644654" y="221418"/>
                </a:cubicBezTo>
                <a:lnTo>
                  <a:pt x="644365" y="225542"/>
                </a:lnTo>
                <a:cubicBezTo>
                  <a:pt x="644082" y="229229"/>
                  <a:pt x="643984" y="232915"/>
                  <a:pt x="643984" y="236630"/>
                </a:cubicBezTo>
                <a:cubicBezTo>
                  <a:pt x="643984" y="240344"/>
                  <a:pt x="644082" y="244040"/>
                  <a:pt x="644365" y="247717"/>
                </a:cubicBezTo>
                <a:cubicBezTo>
                  <a:pt x="644463" y="249098"/>
                  <a:pt x="644556" y="250460"/>
                  <a:pt x="644654" y="251831"/>
                </a:cubicBezTo>
                <a:cubicBezTo>
                  <a:pt x="644937" y="254070"/>
                  <a:pt x="645128" y="256289"/>
                  <a:pt x="645412" y="258499"/>
                </a:cubicBezTo>
                <a:cubicBezTo>
                  <a:pt x="645602" y="260252"/>
                  <a:pt x="645891" y="261985"/>
                  <a:pt x="646175" y="263728"/>
                </a:cubicBezTo>
                <a:lnTo>
                  <a:pt x="647035" y="268862"/>
                </a:lnTo>
                <a:cubicBezTo>
                  <a:pt x="647416" y="270900"/>
                  <a:pt x="647793" y="272939"/>
                  <a:pt x="648272" y="274968"/>
                </a:cubicBezTo>
                <a:cubicBezTo>
                  <a:pt x="648556" y="276044"/>
                  <a:pt x="648844" y="277111"/>
                  <a:pt x="649035" y="278178"/>
                </a:cubicBezTo>
                <a:cubicBezTo>
                  <a:pt x="661406" y="323735"/>
                  <a:pt x="688209" y="364056"/>
                  <a:pt x="725426" y="393097"/>
                </a:cubicBezTo>
                <a:lnTo>
                  <a:pt x="727137" y="394573"/>
                </a:lnTo>
                <a:cubicBezTo>
                  <a:pt x="728853" y="395926"/>
                  <a:pt x="730569" y="397240"/>
                  <a:pt x="732188" y="398555"/>
                </a:cubicBezTo>
                <a:cubicBezTo>
                  <a:pt x="733997" y="399898"/>
                  <a:pt x="735713" y="401231"/>
                  <a:pt x="737425" y="402546"/>
                </a:cubicBezTo>
                <a:cubicBezTo>
                  <a:pt x="738853" y="403555"/>
                  <a:pt x="740187" y="404546"/>
                  <a:pt x="741615" y="405536"/>
                </a:cubicBezTo>
                <a:cubicBezTo>
                  <a:pt x="743903" y="407213"/>
                  <a:pt x="746285" y="408861"/>
                  <a:pt x="748666" y="410489"/>
                </a:cubicBezTo>
                <a:cubicBezTo>
                  <a:pt x="749712" y="411156"/>
                  <a:pt x="750666" y="411823"/>
                  <a:pt x="751712" y="412490"/>
                </a:cubicBezTo>
                <a:cubicBezTo>
                  <a:pt x="754949" y="414652"/>
                  <a:pt x="758382" y="416766"/>
                  <a:pt x="761716" y="418833"/>
                </a:cubicBezTo>
                <a:cubicBezTo>
                  <a:pt x="761949" y="418945"/>
                  <a:pt x="762172" y="419079"/>
                  <a:pt x="762381" y="419233"/>
                </a:cubicBezTo>
                <a:cubicBezTo>
                  <a:pt x="796389" y="439408"/>
                  <a:pt x="833400" y="454022"/>
                  <a:pt x="872012" y="462525"/>
                </a:cubicBezTo>
                <a:lnTo>
                  <a:pt x="872584" y="462677"/>
                </a:lnTo>
                <a:cubicBezTo>
                  <a:pt x="875347" y="463286"/>
                  <a:pt x="878109" y="463925"/>
                  <a:pt x="880872" y="464487"/>
                </a:cubicBezTo>
                <a:cubicBezTo>
                  <a:pt x="867249" y="465753"/>
                  <a:pt x="853534" y="466392"/>
                  <a:pt x="839819" y="466392"/>
                </a:cubicBezTo>
                <a:close/>
                <a:moveTo>
                  <a:pt x="1028793" y="461743"/>
                </a:moveTo>
                <a:lnTo>
                  <a:pt x="1012413" y="464163"/>
                </a:lnTo>
                <a:cubicBezTo>
                  <a:pt x="971424" y="468326"/>
                  <a:pt x="930055" y="466652"/>
                  <a:pt x="889541" y="459191"/>
                </a:cubicBezTo>
                <a:lnTo>
                  <a:pt x="888299" y="458933"/>
                </a:lnTo>
                <a:cubicBezTo>
                  <a:pt x="883727" y="458086"/>
                  <a:pt x="879346" y="457171"/>
                  <a:pt x="874872" y="456181"/>
                </a:cubicBezTo>
                <a:cubicBezTo>
                  <a:pt x="874109" y="456019"/>
                  <a:pt x="873444" y="455828"/>
                  <a:pt x="872682" y="455657"/>
                </a:cubicBezTo>
                <a:cubicBezTo>
                  <a:pt x="868584" y="454704"/>
                  <a:pt x="864487" y="453752"/>
                  <a:pt x="860487" y="452666"/>
                </a:cubicBezTo>
                <a:cubicBezTo>
                  <a:pt x="859631" y="452457"/>
                  <a:pt x="858869" y="452247"/>
                  <a:pt x="858106" y="452028"/>
                </a:cubicBezTo>
                <a:cubicBezTo>
                  <a:pt x="854106" y="450952"/>
                  <a:pt x="850106" y="449818"/>
                  <a:pt x="846200" y="448627"/>
                </a:cubicBezTo>
                <a:lnTo>
                  <a:pt x="844009" y="447970"/>
                </a:lnTo>
                <a:cubicBezTo>
                  <a:pt x="840009" y="446722"/>
                  <a:pt x="836009" y="445418"/>
                  <a:pt x="832103" y="444055"/>
                </a:cubicBezTo>
                <a:lnTo>
                  <a:pt x="830391" y="443465"/>
                </a:lnTo>
                <a:cubicBezTo>
                  <a:pt x="826103" y="441998"/>
                  <a:pt x="822006" y="440465"/>
                  <a:pt x="817913" y="438864"/>
                </a:cubicBezTo>
                <a:lnTo>
                  <a:pt x="817052" y="438531"/>
                </a:lnTo>
                <a:cubicBezTo>
                  <a:pt x="804221" y="433472"/>
                  <a:pt x="791687" y="427674"/>
                  <a:pt x="779525" y="421167"/>
                </a:cubicBezTo>
                <a:cubicBezTo>
                  <a:pt x="778004" y="420348"/>
                  <a:pt x="776571" y="419500"/>
                  <a:pt x="775050" y="418662"/>
                </a:cubicBezTo>
                <a:cubicBezTo>
                  <a:pt x="772860" y="417452"/>
                  <a:pt x="770669" y="416242"/>
                  <a:pt x="768572" y="414995"/>
                </a:cubicBezTo>
                <a:cubicBezTo>
                  <a:pt x="766479" y="413747"/>
                  <a:pt x="764474" y="412537"/>
                  <a:pt x="762474" y="411289"/>
                </a:cubicBezTo>
                <a:cubicBezTo>
                  <a:pt x="761047" y="410413"/>
                  <a:pt x="759619" y="409527"/>
                  <a:pt x="758191" y="408632"/>
                </a:cubicBezTo>
                <a:cubicBezTo>
                  <a:pt x="755810" y="407089"/>
                  <a:pt x="753521" y="405536"/>
                  <a:pt x="751140" y="403946"/>
                </a:cubicBezTo>
                <a:lnTo>
                  <a:pt x="748568" y="402193"/>
                </a:lnTo>
                <a:cubicBezTo>
                  <a:pt x="745903" y="400288"/>
                  <a:pt x="743234" y="398383"/>
                  <a:pt x="740569" y="396411"/>
                </a:cubicBezTo>
                <a:lnTo>
                  <a:pt x="739997" y="395992"/>
                </a:lnTo>
                <a:cubicBezTo>
                  <a:pt x="702022" y="368973"/>
                  <a:pt x="673498" y="330702"/>
                  <a:pt x="658462" y="286588"/>
                </a:cubicBezTo>
                <a:cubicBezTo>
                  <a:pt x="658462" y="286464"/>
                  <a:pt x="658369" y="286331"/>
                  <a:pt x="658369" y="286198"/>
                </a:cubicBezTo>
                <a:cubicBezTo>
                  <a:pt x="657509" y="283502"/>
                  <a:pt x="656751" y="280778"/>
                  <a:pt x="656081" y="278054"/>
                </a:cubicBezTo>
                <a:cubicBezTo>
                  <a:pt x="655890" y="277101"/>
                  <a:pt x="655607" y="276225"/>
                  <a:pt x="655416" y="275311"/>
                </a:cubicBezTo>
                <a:cubicBezTo>
                  <a:pt x="654844" y="273015"/>
                  <a:pt x="654369" y="270720"/>
                  <a:pt x="653890" y="268405"/>
                </a:cubicBezTo>
                <a:cubicBezTo>
                  <a:pt x="653607" y="266957"/>
                  <a:pt x="653416" y="265490"/>
                  <a:pt x="653128" y="264033"/>
                </a:cubicBezTo>
                <a:cubicBezTo>
                  <a:pt x="652844" y="262128"/>
                  <a:pt x="652463" y="260137"/>
                  <a:pt x="652272" y="258185"/>
                </a:cubicBezTo>
                <a:cubicBezTo>
                  <a:pt x="652081" y="256232"/>
                  <a:pt x="651797" y="254079"/>
                  <a:pt x="651607" y="252022"/>
                </a:cubicBezTo>
                <a:cubicBezTo>
                  <a:pt x="651509" y="250536"/>
                  <a:pt x="651318" y="249060"/>
                  <a:pt x="651225" y="247574"/>
                </a:cubicBezTo>
                <a:cubicBezTo>
                  <a:pt x="650937" y="243935"/>
                  <a:pt x="650844" y="240297"/>
                  <a:pt x="650844" y="236620"/>
                </a:cubicBezTo>
                <a:cubicBezTo>
                  <a:pt x="650844" y="232943"/>
                  <a:pt x="650937" y="229305"/>
                  <a:pt x="651225" y="225666"/>
                </a:cubicBezTo>
                <a:cubicBezTo>
                  <a:pt x="651318" y="224180"/>
                  <a:pt x="651509" y="222704"/>
                  <a:pt x="651607" y="221228"/>
                </a:cubicBezTo>
                <a:cubicBezTo>
                  <a:pt x="651797" y="219170"/>
                  <a:pt x="651988" y="217103"/>
                  <a:pt x="652272" y="215055"/>
                </a:cubicBezTo>
                <a:cubicBezTo>
                  <a:pt x="652556" y="213008"/>
                  <a:pt x="652844" y="211160"/>
                  <a:pt x="653128" y="209226"/>
                </a:cubicBezTo>
                <a:cubicBezTo>
                  <a:pt x="653416" y="207759"/>
                  <a:pt x="653607" y="206283"/>
                  <a:pt x="653890" y="204826"/>
                </a:cubicBezTo>
                <a:cubicBezTo>
                  <a:pt x="654369" y="202520"/>
                  <a:pt x="654844" y="200235"/>
                  <a:pt x="655416" y="197949"/>
                </a:cubicBezTo>
                <a:cubicBezTo>
                  <a:pt x="655607" y="196996"/>
                  <a:pt x="655890" y="196091"/>
                  <a:pt x="656081" y="195167"/>
                </a:cubicBezTo>
                <a:cubicBezTo>
                  <a:pt x="656751" y="192453"/>
                  <a:pt x="657509" y="189738"/>
                  <a:pt x="658369" y="187061"/>
                </a:cubicBezTo>
                <a:cubicBezTo>
                  <a:pt x="658369" y="186909"/>
                  <a:pt x="658462" y="186757"/>
                  <a:pt x="658462" y="186604"/>
                </a:cubicBezTo>
                <a:cubicBezTo>
                  <a:pt x="673512" y="142563"/>
                  <a:pt x="701994" y="104349"/>
                  <a:pt x="739899" y="77343"/>
                </a:cubicBezTo>
                <a:cubicBezTo>
                  <a:pt x="740132" y="77130"/>
                  <a:pt x="740387" y="76942"/>
                  <a:pt x="740662" y="76781"/>
                </a:cubicBezTo>
                <a:cubicBezTo>
                  <a:pt x="743234" y="74876"/>
                  <a:pt x="745806" y="72971"/>
                  <a:pt x="748475" y="71114"/>
                </a:cubicBezTo>
                <a:cubicBezTo>
                  <a:pt x="749429" y="70475"/>
                  <a:pt x="750284" y="69856"/>
                  <a:pt x="751238" y="69209"/>
                </a:cubicBezTo>
                <a:cubicBezTo>
                  <a:pt x="753521" y="67666"/>
                  <a:pt x="755810" y="66142"/>
                  <a:pt x="758191" y="64637"/>
                </a:cubicBezTo>
                <a:cubicBezTo>
                  <a:pt x="759619" y="63684"/>
                  <a:pt x="761144" y="62732"/>
                  <a:pt x="762572" y="61846"/>
                </a:cubicBezTo>
                <a:cubicBezTo>
                  <a:pt x="764572" y="60636"/>
                  <a:pt x="766479" y="59436"/>
                  <a:pt x="768479" y="58264"/>
                </a:cubicBezTo>
                <a:cubicBezTo>
                  <a:pt x="770762" y="56959"/>
                  <a:pt x="772953" y="55693"/>
                  <a:pt x="775241" y="54454"/>
                </a:cubicBezTo>
                <a:cubicBezTo>
                  <a:pt x="776669" y="53673"/>
                  <a:pt x="778004" y="52873"/>
                  <a:pt x="779432" y="52102"/>
                </a:cubicBezTo>
                <a:cubicBezTo>
                  <a:pt x="791635" y="45593"/>
                  <a:pt x="804197" y="39780"/>
                  <a:pt x="817057" y="34690"/>
                </a:cubicBezTo>
                <a:cubicBezTo>
                  <a:pt x="817285" y="34616"/>
                  <a:pt x="817508" y="34530"/>
                  <a:pt x="817722" y="34433"/>
                </a:cubicBezTo>
                <a:cubicBezTo>
                  <a:pt x="821913" y="32804"/>
                  <a:pt x="826103" y="31242"/>
                  <a:pt x="830391" y="29747"/>
                </a:cubicBezTo>
                <a:cubicBezTo>
                  <a:pt x="830963" y="29566"/>
                  <a:pt x="831438" y="29385"/>
                  <a:pt x="832010" y="29204"/>
                </a:cubicBezTo>
                <a:cubicBezTo>
                  <a:pt x="835912" y="27832"/>
                  <a:pt x="840009" y="26508"/>
                  <a:pt x="844009" y="25251"/>
                </a:cubicBezTo>
                <a:cubicBezTo>
                  <a:pt x="844772" y="25041"/>
                  <a:pt x="845437" y="24822"/>
                  <a:pt x="846107" y="24613"/>
                </a:cubicBezTo>
                <a:cubicBezTo>
                  <a:pt x="850106" y="23425"/>
                  <a:pt x="854106" y="22285"/>
                  <a:pt x="858106" y="21193"/>
                </a:cubicBezTo>
                <a:lnTo>
                  <a:pt x="860394" y="20574"/>
                </a:lnTo>
                <a:cubicBezTo>
                  <a:pt x="864491" y="19507"/>
                  <a:pt x="868584" y="18504"/>
                  <a:pt x="872682" y="17564"/>
                </a:cubicBezTo>
                <a:lnTo>
                  <a:pt x="874872" y="17059"/>
                </a:lnTo>
                <a:cubicBezTo>
                  <a:pt x="879318" y="16069"/>
                  <a:pt x="883793" y="15145"/>
                  <a:pt x="888299" y="14288"/>
                </a:cubicBezTo>
                <a:lnTo>
                  <a:pt x="889541" y="14049"/>
                </a:lnTo>
                <a:cubicBezTo>
                  <a:pt x="915646" y="9226"/>
                  <a:pt x="942143" y="6813"/>
                  <a:pt x="968694" y="6839"/>
                </a:cubicBezTo>
                <a:cubicBezTo>
                  <a:pt x="983456" y="6839"/>
                  <a:pt x="998027" y="7639"/>
                  <a:pt x="1012413" y="9068"/>
                </a:cubicBezTo>
                <a:lnTo>
                  <a:pt x="1028793" y="11497"/>
                </a:lnTo>
                <a:cubicBezTo>
                  <a:pt x="1175956" y="33233"/>
                  <a:pt x="1282731" y="127911"/>
                  <a:pt x="1282731" y="236620"/>
                </a:cubicBezTo>
                <a:cubicBezTo>
                  <a:pt x="1282731" y="345329"/>
                  <a:pt x="1175956" y="440007"/>
                  <a:pt x="1028793" y="461743"/>
                </a:cubicBezTo>
                <a:close/>
                <a:moveTo>
                  <a:pt x="1172812" y="459191"/>
                </a:moveTo>
                <a:cubicBezTo>
                  <a:pt x="1146735" y="464001"/>
                  <a:pt x="1120271" y="466412"/>
                  <a:pt x="1093757" y="466392"/>
                </a:cubicBezTo>
                <a:cubicBezTo>
                  <a:pt x="1080804" y="466392"/>
                  <a:pt x="1067847" y="465782"/>
                  <a:pt x="1055084" y="464658"/>
                </a:cubicBezTo>
                <a:cubicBezTo>
                  <a:pt x="1192244" y="437036"/>
                  <a:pt x="1293303" y="345272"/>
                  <a:pt x="1293303" y="236620"/>
                </a:cubicBezTo>
                <a:cubicBezTo>
                  <a:pt x="1293303" y="127968"/>
                  <a:pt x="1192341" y="36243"/>
                  <a:pt x="1055084" y="8582"/>
                </a:cubicBezTo>
                <a:cubicBezTo>
                  <a:pt x="1067944" y="7458"/>
                  <a:pt x="1080804" y="6839"/>
                  <a:pt x="1093757" y="6839"/>
                </a:cubicBezTo>
                <a:cubicBezTo>
                  <a:pt x="1120276" y="6813"/>
                  <a:pt x="1146739" y="9227"/>
                  <a:pt x="1172812" y="14049"/>
                </a:cubicBezTo>
                <a:lnTo>
                  <a:pt x="1174049" y="14288"/>
                </a:lnTo>
                <a:cubicBezTo>
                  <a:pt x="1178496" y="15145"/>
                  <a:pt x="1182974" y="16069"/>
                  <a:pt x="1187481" y="17059"/>
                </a:cubicBezTo>
                <a:cubicBezTo>
                  <a:pt x="1188244" y="17221"/>
                  <a:pt x="1188909" y="17393"/>
                  <a:pt x="1189672" y="17564"/>
                </a:cubicBezTo>
                <a:cubicBezTo>
                  <a:pt x="1193769" y="18504"/>
                  <a:pt x="1197862" y="19507"/>
                  <a:pt x="1201959" y="20574"/>
                </a:cubicBezTo>
                <a:lnTo>
                  <a:pt x="1204247" y="21193"/>
                </a:lnTo>
                <a:cubicBezTo>
                  <a:pt x="1208247" y="22279"/>
                  <a:pt x="1212247" y="23419"/>
                  <a:pt x="1216247" y="24613"/>
                </a:cubicBezTo>
                <a:cubicBezTo>
                  <a:pt x="1216912" y="24822"/>
                  <a:pt x="1217582" y="25041"/>
                  <a:pt x="1218344" y="25251"/>
                </a:cubicBezTo>
                <a:cubicBezTo>
                  <a:pt x="1222344" y="26508"/>
                  <a:pt x="1226437" y="27832"/>
                  <a:pt x="1230344" y="29204"/>
                </a:cubicBezTo>
                <a:cubicBezTo>
                  <a:pt x="1230916" y="29385"/>
                  <a:pt x="1231488" y="29566"/>
                  <a:pt x="1231962" y="29747"/>
                </a:cubicBezTo>
                <a:cubicBezTo>
                  <a:pt x="1236250" y="31242"/>
                  <a:pt x="1240441" y="32804"/>
                  <a:pt x="1244631" y="34433"/>
                </a:cubicBezTo>
                <a:cubicBezTo>
                  <a:pt x="1244850" y="34530"/>
                  <a:pt x="1245073" y="34616"/>
                  <a:pt x="1245296" y="34690"/>
                </a:cubicBezTo>
                <a:cubicBezTo>
                  <a:pt x="1258165" y="39761"/>
                  <a:pt x="1270727" y="45575"/>
                  <a:pt x="1282922" y="52102"/>
                </a:cubicBezTo>
                <a:cubicBezTo>
                  <a:pt x="1284350" y="52873"/>
                  <a:pt x="1285684" y="53673"/>
                  <a:pt x="1287112" y="54454"/>
                </a:cubicBezTo>
                <a:cubicBezTo>
                  <a:pt x="1289400" y="55712"/>
                  <a:pt x="1291591" y="56979"/>
                  <a:pt x="1293875" y="58264"/>
                </a:cubicBezTo>
                <a:cubicBezTo>
                  <a:pt x="1295874" y="59436"/>
                  <a:pt x="1297781" y="60636"/>
                  <a:pt x="1299781" y="61846"/>
                </a:cubicBezTo>
                <a:cubicBezTo>
                  <a:pt x="1301209" y="62798"/>
                  <a:pt x="1302734" y="63694"/>
                  <a:pt x="1304162" y="64637"/>
                </a:cubicBezTo>
                <a:cubicBezTo>
                  <a:pt x="1306544" y="66142"/>
                  <a:pt x="1308832" y="67666"/>
                  <a:pt x="1311115" y="69209"/>
                </a:cubicBezTo>
                <a:cubicBezTo>
                  <a:pt x="1312069" y="69837"/>
                  <a:pt x="1312925" y="70456"/>
                  <a:pt x="1313878" y="71114"/>
                </a:cubicBezTo>
                <a:cubicBezTo>
                  <a:pt x="1316548" y="72971"/>
                  <a:pt x="1319120" y="74847"/>
                  <a:pt x="1321784" y="76781"/>
                </a:cubicBezTo>
                <a:cubicBezTo>
                  <a:pt x="1321975" y="76962"/>
                  <a:pt x="1322259" y="77152"/>
                  <a:pt x="1322450" y="77343"/>
                </a:cubicBezTo>
                <a:cubicBezTo>
                  <a:pt x="1360382" y="104322"/>
                  <a:pt x="1388873" y="142545"/>
                  <a:pt x="1403886" y="186604"/>
                </a:cubicBezTo>
                <a:cubicBezTo>
                  <a:pt x="1403891" y="186757"/>
                  <a:pt x="1403984" y="186909"/>
                  <a:pt x="1403984" y="187061"/>
                </a:cubicBezTo>
                <a:cubicBezTo>
                  <a:pt x="1404845" y="189738"/>
                  <a:pt x="1405603" y="192453"/>
                  <a:pt x="1406272" y="195167"/>
                </a:cubicBezTo>
                <a:cubicBezTo>
                  <a:pt x="1406556" y="196120"/>
                  <a:pt x="1406747" y="197015"/>
                  <a:pt x="1406937" y="197949"/>
                </a:cubicBezTo>
                <a:cubicBezTo>
                  <a:pt x="1407509" y="200235"/>
                  <a:pt x="1407984" y="202520"/>
                  <a:pt x="1408463" y="204826"/>
                </a:cubicBezTo>
                <a:cubicBezTo>
                  <a:pt x="1408747" y="206283"/>
                  <a:pt x="1408937" y="207759"/>
                  <a:pt x="1409226" y="209226"/>
                </a:cubicBezTo>
                <a:cubicBezTo>
                  <a:pt x="1409509" y="211131"/>
                  <a:pt x="1409891" y="213103"/>
                  <a:pt x="1410081" y="215055"/>
                </a:cubicBezTo>
                <a:cubicBezTo>
                  <a:pt x="1410272" y="217008"/>
                  <a:pt x="1410556" y="219170"/>
                  <a:pt x="1410747" y="221228"/>
                </a:cubicBezTo>
                <a:cubicBezTo>
                  <a:pt x="1410937" y="222704"/>
                  <a:pt x="1411035" y="224180"/>
                  <a:pt x="1411226" y="225666"/>
                </a:cubicBezTo>
                <a:cubicBezTo>
                  <a:pt x="1411416" y="229305"/>
                  <a:pt x="1411509" y="232956"/>
                  <a:pt x="1411509" y="236620"/>
                </a:cubicBezTo>
                <a:cubicBezTo>
                  <a:pt x="1411509" y="240297"/>
                  <a:pt x="1411416" y="243935"/>
                  <a:pt x="1411226" y="247574"/>
                </a:cubicBezTo>
                <a:cubicBezTo>
                  <a:pt x="1411035" y="249060"/>
                  <a:pt x="1410937" y="250536"/>
                  <a:pt x="1410747" y="252022"/>
                </a:cubicBezTo>
                <a:cubicBezTo>
                  <a:pt x="1410556" y="254079"/>
                  <a:pt x="1410365" y="256137"/>
                  <a:pt x="1410081" y="258185"/>
                </a:cubicBezTo>
                <a:cubicBezTo>
                  <a:pt x="1409793" y="260233"/>
                  <a:pt x="1409509" y="262080"/>
                  <a:pt x="1409226" y="264033"/>
                </a:cubicBezTo>
                <a:cubicBezTo>
                  <a:pt x="1408937" y="265490"/>
                  <a:pt x="1408747" y="266957"/>
                  <a:pt x="1408463" y="268405"/>
                </a:cubicBezTo>
                <a:cubicBezTo>
                  <a:pt x="1407984" y="270720"/>
                  <a:pt x="1407509" y="273015"/>
                  <a:pt x="1406937" y="275311"/>
                </a:cubicBezTo>
                <a:cubicBezTo>
                  <a:pt x="1406747" y="276263"/>
                  <a:pt x="1406556" y="277139"/>
                  <a:pt x="1406272" y="278054"/>
                </a:cubicBezTo>
                <a:cubicBezTo>
                  <a:pt x="1405603" y="280778"/>
                  <a:pt x="1404845" y="283502"/>
                  <a:pt x="1403984" y="286198"/>
                </a:cubicBezTo>
                <a:cubicBezTo>
                  <a:pt x="1403998" y="286335"/>
                  <a:pt x="1403966" y="286474"/>
                  <a:pt x="1403891" y="286588"/>
                </a:cubicBezTo>
                <a:cubicBezTo>
                  <a:pt x="1388887" y="330720"/>
                  <a:pt x="1360359" y="369001"/>
                  <a:pt x="1322357" y="395992"/>
                </a:cubicBezTo>
                <a:lnTo>
                  <a:pt x="1321784" y="396411"/>
                </a:lnTo>
                <a:cubicBezTo>
                  <a:pt x="1319213" y="398374"/>
                  <a:pt x="1316450" y="400288"/>
                  <a:pt x="1313785" y="402193"/>
                </a:cubicBezTo>
                <a:lnTo>
                  <a:pt x="1311213" y="403946"/>
                </a:lnTo>
                <a:cubicBezTo>
                  <a:pt x="1308925" y="405536"/>
                  <a:pt x="1306544" y="407089"/>
                  <a:pt x="1304162" y="408632"/>
                </a:cubicBezTo>
                <a:cubicBezTo>
                  <a:pt x="1302734" y="409527"/>
                  <a:pt x="1301307" y="410413"/>
                  <a:pt x="1299879" y="411289"/>
                </a:cubicBezTo>
                <a:cubicBezTo>
                  <a:pt x="1297874" y="412537"/>
                  <a:pt x="1295874" y="413785"/>
                  <a:pt x="1293782" y="414995"/>
                </a:cubicBezTo>
                <a:cubicBezTo>
                  <a:pt x="1291684" y="416204"/>
                  <a:pt x="1289493" y="417452"/>
                  <a:pt x="1287303" y="418662"/>
                </a:cubicBezTo>
                <a:cubicBezTo>
                  <a:pt x="1285875" y="419500"/>
                  <a:pt x="1284350" y="420348"/>
                  <a:pt x="1282829" y="421167"/>
                </a:cubicBezTo>
                <a:cubicBezTo>
                  <a:pt x="1270671" y="427692"/>
                  <a:pt x="1258142" y="433490"/>
                  <a:pt x="1245301" y="438531"/>
                </a:cubicBezTo>
                <a:lnTo>
                  <a:pt x="1244440" y="438864"/>
                </a:lnTo>
                <a:cubicBezTo>
                  <a:pt x="1240348" y="440465"/>
                  <a:pt x="1236250" y="441998"/>
                  <a:pt x="1232060" y="443465"/>
                </a:cubicBezTo>
                <a:lnTo>
                  <a:pt x="1230344" y="444055"/>
                </a:lnTo>
                <a:cubicBezTo>
                  <a:pt x="1226344" y="445414"/>
                  <a:pt x="1222344" y="446719"/>
                  <a:pt x="1218344" y="447970"/>
                </a:cubicBezTo>
                <a:cubicBezTo>
                  <a:pt x="1217675" y="448189"/>
                  <a:pt x="1216912" y="448408"/>
                  <a:pt x="1216154" y="448627"/>
                </a:cubicBezTo>
                <a:cubicBezTo>
                  <a:pt x="1212247" y="449818"/>
                  <a:pt x="1208340" y="450952"/>
                  <a:pt x="1204341" y="452028"/>
                </a:cubicBezTo>
                <a:cubicBezTo>
                  <a:pt x="1203485" y="452247"/>
                  <a:pt x="1202722" y="452457"/>
                  <a:pt x="1201866" y="452666"/>
                </a:cubicBezTo>
                <a:cubicBezTo>
                  <a:pt x="1197862" y="453723"/>
                  <a:pt x="1193862" y="454714"/>
                  <a:pt x="1189672" y="455657"/>
                </a:cubicBezTo>
                <a:cubicBezTo>
                  <a:pt x="1189007" y="455828"/>
                  <a:pt x="1188244" y="456019"/>
                  <a:pt x="1187481" y="456181"/>
                </a:cubicBezTo>
                <a:cubicBezTo>
                  <a:pt x="1183007" y="457133"/>
                  <a:pt x="1178626" y="458086"/>
                  <a:pt x="1174147" y="458933"/>
                </a:cubicBezTo>
                <a:cubicBezTo>
                  <a:pt x="1173673" y="458981"/>
                  <a:pt x="1173291" y="459105"/>
                  <a:pt x="1172812" y="459191"/>
                </a:cubicBezTo>
                <a:close/>
                <a:moveTo>
                  <a:pt x="1301688" y="459191"/>
                </a:moveTo>
                <a:cubicBezTo>
                  <a:pt x="1275578" y="464009"/>
                  <a:pt x="1249087" y="466423"/>
                  <a:pt x="1222535" y="466401"/>
                </a:cubicBezTo>
                <a:cubicBezTo>
                  <a:pt x="1208819" y="466401"/>
                  <a:pt x="1195104" y="465763"/>
                  <a:pt x="1181481" y="464496"/>
                </a:cubicBezTo>
                <a:cubicBezTo>
                  <a:pt x="1184244" y="463934"/>
                  <a:pt x="1187007" y="463296"/>
                  <a:pt x="1189769" y="462686"/>
                </a:cubicBezTo>
                <a:lnTo>
                  <a:pt x="1190341" y="462534"/>
                </a:lnTo>
                <a:cubicBezTo>
                  <a:pt x="1228958" y="454031"/>
                  <a:pt x="1265969" y="439417"/>
                  <a:pt x="1299972" y="419243"/>
                </a:cubicBezTo>
                <a:cubicBezTo>
                  <a:pt x="1300163" y="419109"/>
                  <a:pt x="1300446" y="418976"/>
                  <a:pt x="1300637" y="418843"/>
                </a:cubicBezTo>
                <a:cubicBezTo>
                  <a:pt x="1304069" y="416779"/>
                  <a:pt x="1307399" y="414665"/>
                  <a:pt x="1310641" y="412499"/>
                </a:cubicBezTo>
                <a:cubicBezTo>
                  <a:pt x="1311687" y="411832"/>
                  <a:pt x="1312641" y="411166"/>
                  <a:pt x="1313687" y="410499"/>
                </a:cubicBezTo>
                <a:cubicBezTo>
                  <a:pt x="1316069" y="408873"/>
                  <a:pt x="1318450" y="407222"/>
                  <a:pt x="1320831" y="405546"/>
                </a:cubicBezTo>
                <a:cubicBezTo>
                  <a:pt x="1322166" y="404593"/>
                  <a:pt x="1323594" y="403565"/>
                  <a:pt x="1324928" y="402555"/>
                </a:cubicBezTo>
                <a:cubicBezTo>
                  <a:pt x="1326640" y="401241"/>
                  <a:pt x="1328454" y="399907"/>
                  <a:pt x="1330165" y="398564"/>
                </a:cubicBezTo>
                <a:cubicBezTo>
                  <a:pt x="1331882" y="397221"/>
                  <a:pt x="1333593" y="395935"/>
                  <a:pt x="1335216" y="394583"/>
                </a:cubicBezTo>
                <a:cubicBezTo>
                  <a:pt x="1335788" y="394097"/>
                  <a:pt x="1336356" y="393630"/>
                  <a:pt x="1337025" y="393106"/>
                </a:cubicBezTo>
                <a:cubicBezTo>
                  <a:pt x="1374186" y="364032"/>
                  <a:pt x="1400952" y="323720"/>
                  <a:pt x="1413318" y="278187"/>
                </a:cubicBezTo>
                <a:cubicBezTo>
                  <a:pt x="1413607" y="277120"/>
                  <a:pt x="1413797" y="276054"/>
                  <a:pt x="1414081" y="274977"/>
                </a:cubicBezTo>
                <a:cubicBezTo>
                  <a:pt x="1414556" y="272948"/>
                  <a:pt x="1414937" y="270910"/>
                  <a:pt x="1415318" y="268872"/>
                </a:cubicBezTo>
                <a:cubicBezTo>
                  <a:pt x="1415607" y="267167"/>
                  <a:pt x="1415988" y="265452"/>
                  <a:pt x="1416179" y="263738"/>
                </a:cubicBezTo>
                <a:cubicBezTo>
                  <a:pt x="1416369" y="262023"/>
                  <a:pt x="1416751" y="260261"/>
                  <a:pt x="1416937" y="258509"/>
                </a:cubicBezTo>
                <a:cubicBezTo>
                  <a:pt x="1417225" y="256289"/>
                  <a:pt x="1417509" y="254070"/>
                  <a:pt x="1417700" y="251841"/>
                </a:cubicBezTo>
                <a:lnTo>
                  <a:pt x="1417988" y="247726"/>
                </a:lnTo>
                <a:cubicBezTo>
                  <a:pt x="1418272" y="244050"/>
                  <a:pt x="1418369" y="240354"/>
                  <a:pt x="1418369" y="236639"/>
                </a:cubicBezTo>
                <a:cubicBezTo>
                  <a:pt x="1418369" y="232924"/>
                  <a:pt x="1418272" y="229238"/>
                  <a:pt x="1417988" y="225552"/>
                </a:cubicBezTo>
                <a:lnTo>
                  <a:pt x="1417700" y="221428"/>
                </a:lnTo>
                <a:cubicBezTo>
                  <a:pt x="1417509" y="219199"/>
                  <a:pt x="1417225" y="216979"/>
                  <a:pt x="1416937" y="214760"/>
                </a:cubicBezTo>
                <a:cubicBezTo>
                  <a:pt x="1416751" y="212998"/>
                  <a:pt x="1416462" y="211255"/>
                  <a:pt x="1416179" y="209502"/>
                </a:cubicBezTo>
                <a:cubicBezTo>
                  <a:pt x="1415890" y="207750"/>
                  <a:pt x="1415607" y="206111"/>
                  <a:pt x="1415318" y="204425"/>
                </a:cubicBezTo>
                <a:cubicBezTo>
                  <a:pt x="1414937" y="202368"/>
                  <a:pt x="1414556" y="200301"/>
                  <a:pt x="1414081" y="198253"/>
                </a:cubicBezTo>
                <a:cubicBezTo>
                  <a:pt x="1413797" y="197225"/>
                  <a:pt x="1413607" y="196196"/>
                  <a:pt x="1413318" y="195167"/>
                </a:cubicBezTo>
                <a:cubicBezTo>
                  <a:pt x="1400849" y="149160"/>
                  <a:pt x="1373688" y="108486"/>
                  <a:pt x="1335974" y="79334"/>
                </a:cubicBezTo>
                <a:cubicBezTo>
                  <a:pt x="1335770" y="79126"/>
                  <a:pt x="1335546" y="78938"/>
                  <a:pt x="1335309" y="78772"/>
                </a:cubicBezTo>
                <a:cubicBezTo>
                  <a:pt x="1333500" y="77305"/>
                  <a:pt x="1331691" y="75867"/>
                  <a:pt x="1329784" y="74428"/>
                </a:cubicBezTo>
                <a:cubicBezTo>
                  <a:pt x="1328263" y="73219"/>
                  <a:pt x="1326640" y="71999"/>
                  <a:pt x="1325022" y="70809"/>
                </a:cubicBezTo>
                <a:cubicBezTo>
                  <a:pt x="1323594" y="69723"/>
                  <a:pt x="1322068" y="68637"/>
                  <a:pt x="1320547" y="67570"/>
                </a:cubicBezTo>
                <a:cubicBezTo>
                  <a:pt x="1318357" y="65989"/>
                  <a:pt x="1316166" y="64446"/>
                  <a:pt x="1313878" y="62913"/>
                </a:cubicBezTo>
                <a:cubicBezTo>
                  <a:pt x="1312734" y="62160"/>
                  <a:pt x="1311687" y="61398"/>
                  <a:pt x="1310543" y="60655"/>
                </a:cubicBezTo>
                <a:cubicBezTo>
                  <a:pt x="1307399" y="58598"/>
                  <a:pt x="1304162" y="56588"/>
                  <a:pt x="1300925" y="54616"/>
                </a:cubicBezTo>
                <a:cubicBezTo>
                  <a:pt x="1300544" y="54397"/>
                  <a:pt x="1300256" y="54169"/>
                  <a:pt x="1299879" y="53950"/>
                </a:cubicBezTo>
                <a:cubicBezTo>
                  <a:pt x="1265890" y="33812"/>
                  <a:pt x="1228916" y="19212"/>
                  <a:pt x="1190341" y="10697"/>
                </a:cubicBezTo>
                <a:lnTo>
                  <a:pt x="1189862" y="10611"/>
                </a:lnTo>
                <a:cubicBezTo>
                  <a:pt x="1187100" y="9973"/>
                  <a:pt x="1184337" y="9334"/>
                  <a:pt x="1181481" y="8753"/>
                </a:cubicBezTo>
                <a:cubicBezTo>
                  <a:pt x="1195104" y="7496"/>
                  <a:pt x="1208819" y="6848"/>
                  <a:pt x="1222535" y="6848"/>
                </a:cubicBezTo>
                <a:cubicBezTo>
                  <a:pt x="1249087" y="6825"/>
                  <a:pt x="1275578" y="9242"/>
                  <a:pt x="1301688" y="14068"/>
                </a:cubicBezTo>
                <a:lnTo>
                  <a:pt x="1302637" y="14259"/>
                </a:lnTo>
                <a:cubicBezTo>
                  <a:pt x="1307209" y="15129"/>
                  <a:pt x="1311785" y="16081"/>
                  <a:pt x="1316357" y="17116"/>
                </a:cubicBezTo>
                <a:lnTo>
                  <a:pt x="1318357" y="17574"/>
                </a:lnTo>
                <a:cubicBezTo>
                  <a:pt x="1322547" y="18526"/>
                  <a:pt x="1326640" y="19555"/>
                  <a:pt x="1330835" y="20641"/>
                </a:cubicBezTo>
                <a:lnTo>
                  <a:pt x="1332928" y="21212"/>
                </a:lnTo>
                <a:cubicBezTo>
                  <a:pt x="1337025" y="22317"/>
                  <a:pt x="1341118" y="23469"/>
                  <a:pt x="1345123" y="24698"/>
                </a:cubicBezTo>
                <a:lnTo>
                  <a:pt x="1347025" y="25270"/>
                </a:lnTo>
                <a:cubicBezTo>
                  <a:pt x="1351122" y="26540"/>
                  <a:pt x="1355215" y="27883"/>
                  <a:pt x="1359312" y="29299"/>
                </a:cubicBezTo>
                <a:cubicBezTo>
                  <a:pt x="1359787" y="29451"/>
                  <a:pt x="1360266" y="29613"/>
                  <a:pt x="1360647" y="29766"/>
                </a:cubicBezTo>
                <a:cubicBezTo>
                  <a:pt x="1365028" y="31299"/>
                  <a:pt x="1369312" y="32890"/>
                  <a:pt x="1373600" y="34528"/>
                </a:cubicBezTo>
                <a:cubicBezTo>
                  <a:pt x="1373698" y="34528"/>
                  <a:pt x="1373888" y="34623"/>
                  <a:pt x="1373981" y="34680"/>
                </a:cubicBezTo>
                <a:cubicBezTo>
                  <a:pt x="1386915" y="39766"/>
                  <a:pt x="1399543" y="45602"/>
                  <a:pt x="1411798" y="52159"/>
                </a:cubicBezTo>
                <a:cubicBezTo>
                  <a:pt x="1413035" y="52864"/>
                  <a:pt x="1414370" y="53607"/>
                  <a:pt x="1415700" y="54340"/>
                </a:cubicBezTo>
                <a:cubicBezTo>
                  <a:pt x="1418081" y="55655"/>
                  <a:pt x="1420369" y="56979"/>
                  <a:pt x="1422750" y="58341"/>
                </a:cubicBezTo>
                <a:cubicBezTo>
                  <a:pt x="1424653" y="59474"/>
                  <a:pt x="1426462" y="60627"/>
                  <a:pt x="1428369" y="61789"/>
                </a:cubicBezTo>
                <a:cubicBezTo>
                  <a:pt x="1429987" y="62741"/>
                  <a:pt x="1431513" y="63694"/>
                  <a:pt x="1433038" y="64722"/>
                </a:cubicBezTo>
                <a:cubicBezTo>
                  <a:pt x="1435322" y="66189"/>
                  <a:pt x="1437610" y="67675"/>
                  <a:pt x="1439801" y="69180"/>
                </a:cubicBezTo>
                <a:cubicBezTo>
                  <a:pt x="1440749" y="69847"/>
                  <a:pt x="1441800" y="70523"/>
                  <a:pt x="1442754" y="71199"/>
                </a:cubicBezTo>
                <a:cubicBezTo>
                  <a:pt x="1445293" y="73015"/>
                  <a:pt x="1447865" y="74860"/>
                  <a:pt x="1450465" y="76733"/>
                </a:cubicBezTo>
                <a:cubicBezTo>
                  <a:pt x="1450763" y="77001"/>
                  <a:pt x="1451084" y="77246"/>
                  <a:pt x="1451418" y="77467"/>
                </a:cubicBezTo>
                <a:cubicBezTo>
                  <a:pt x="1489258" y="104442"/>
                  <a:pt x="1517680" y="142616"/>
                  <a:pt x="1532665" y="186604"/>
                </a:cubicBezTo>
                <a:cubicBezTo>
                  <a:pt x="1532762" y="186766"/>
                  <a:pt x="1532762" y="186928"/>
                  <a:pt x="1532860" y="187090"/>
                </a:cubicBezTo>
                <a:cubicBezTo>
                  <a:pt x="1533618" y="189766"/>
                  <a:pt x="1534381" y="192472"/>
                  <a:pt x="1535051" y="195186"/>
                </a:cubicBezTo>
                <a:cubicBezTo>
                  <a:pt x="1535334" y="196139"/>
                  <a:pt x="1535525" y="197034"/>
                  <a:pt x="1535716" y="197968"/>
                </a:cubicBezTo>
                <a:cubicBezTo>
                  <a:pt x="1536288" y="200254"/>
                  <a:pt x="1536762" y="202540"/>
                  <a:pt x="1537241" y="204845"/>
                </a:cubicBezTo>
                <a:cubicBezTo>
                  <a:pt x="1537525" y="206302"/>
                  <a:pt x="1537813" y="207778"/>
                  <a:pt x="1538004" y="209245"/>
                </a:cubicBezTo>
                <a:cubicBezTo>
                  <a:pt x="1538288" y="211150"/>
                  <a:pt x="1538669" y="213122"/>
                  <a:pt x="1538860" y="215075"/>
                </a:cubicBezTo>
                <a:cubicBezTo>
                  <a:pt x="1539050" y="217027"/>
                  <a:pt x="1539334" y="219189"/>
                  <a:pt x="1539525" y="221247"/>
                </a:cubicBezTo>
                <a:cubicBezTo>
                  <a:pt x="1539715" y="222723"/>
                  <a:pt x="1539906" y="224199"/>
                  <a:pt x="1540004" y="225685"/>
                </a:cubicBezTo>
                <a:cubicBezTo>
                  <a:pt x="1540194" y="229324"/>
                  <a:pt x="1540385" y="232972"/>
                  <a:pt x="1540385" y="236639"/>
                </a:cubicBezTo>
                <a:cubicBezTo>
                  <a:pt x="1540385" y="240306"/>
                  <a:pt x="1540194" y="243954"/>
                  <a:pt x="1540004" y="247593"/>
                </a:cubicBezTo>
                <a:cubicBezTo>
                  <a:pt x="1539906" y="249079"/>
                  <a:pt x="1539715" y="250555"/>
                  <a:pt x="1539525" y="252041"/>
                </a:cubicBezTo>
                <a:cubicBezTo>
                  <a:pt x="1539334" y="254098"/>
                  <a:pt x="1539143" y="256156"/>
                  <a:pt x="1538860" y="258204"/>
                </a:cubicBezTo>
                <a:cubicBezTo>
                  <a:pt x="1538571" y="260252"/>
                  <a:pt x="1538288" y="262099"/>
                  <a:pt x="1538004" y="264052"/>
                </a:cubicBezTo>
                <a:cubicBezTo>
                  <a:pt x="1537813" y="265509"/>
                  <a:pt x="1537525" y="266976"/>
                  <a:pt x="1537241" y="268424"/>
                </a:cubicBezTo>
                <a:cubicBezTo>
                  <a:pt x="1536762" y="270739"/>
                  <a:pt x="1536288" y="273034"/>
                  <a:pt x="1535716" y="275330"/>
                </a:cubicBezTo>
                <a:cubicBezTo>
                  <a:pt x="1535525" y="276282"/>
                  <a:pt x="1535334" y="277158"/>
                  <a:pt x="1535051" y="278073"/>
                </a:cubicBezTo>
                <a:cubicBezTo>
                  <a:pt x="1534381" y="280797"/>
                  <a:pt x="1533618" y="283521"/>
                  <a:pt x="1532860" y="286207"/>
                </a:cubicBezTo>
                <a:cubicBezTo>
                  <a:pt x="1532762" y="286350"/>
                  <a:pt x="1532762" y="286493"/>
                  <a:pt x="1532669" y="286636"/>
                </a:cubicBezTo>
                <a:cubicBezTo>
                  <a:pt x="1517689" y="330691"/>
                  <a:pt x="1489230" y="368918"/>
                  <a:pt x="1451325" y="395907"/>
                </a:cubicBezTo>
                <a:cubicBezTo>
                  <a:pt x="1451056" y="396077"/>
                  <a:pt x="1450800" y="396271"/>
                  <a:pt x="1450563" y="396488"/>
                </a:cubicBezTo>
                <a:cubicBezTo>
                  <a:pt x="1447991" y="398393"/>
                  <a:pt x="1445326" y="400298"/>
                  <a:pt x="1442656" y="402146"/>
                </a:cubicBezTo>
                <a:cubicBezTo>
                  <a:pt x="1441703" y="402774"/>
                  <a:pt x="1440847" y="403403"/>
                  <a:pt x="1439894" y="404050"/>
                </a:cubicBezTo>
                <a:cubicBezTo>
                  <a:pt x="1437610" y="405594"/>
                  <a:pt x="1435322" y="407114"/>
                  <a:pt x="1433038" y="408613"/>
                </a:cubicBezTo>
                <a:cubicBezTo>
                  <a:pt x="1431513" y="409565"/>
                  <a:pt x="1429987" y="410518"/>
                  <a:pt x="1428559" y="411423"/>
                </a:cubicBezTo>
                <a:cubicBezTo>
                  <a:pt x="1426559" y="412623"/>
                  <a:pt x="1424653" y="413823"/>
                  <a:pt x="1422653" y="414995"/>
                </a:cubicBezTo>
                <a:cubicBezTo>
                  <a:pt x="1420462" y="416300"/>
                  <a:pt x="1418179" y="417566"/>
                  <a:pt x="1415890" y="418805"/>
                </a:cubicBezTo>
                <a:cubicBezTo>
                  <a:pt x="1414463" y="419586"/>
                  <a:pt x="1413128" y="420386"/>
                  <a:pt x="1411700" y="421138"/>
                </a:cubicBezTo>
                <a:cubicBezTo>
                  <a:pt x="1399519" y="427693"/>
                  <a:pt x="1386953" y="433514"/>
                  <a:pt x="1374074" y="438569"/>
                </a:cubicBezTo>
                <a:cubicBezTo>
                  <a:pt x="1373888" y="438645"/>
                  <a:pt x="1373600" y="438721"/>
                  <a:pt x="1373409" y="438798"/>
                </a:cubicBezTo>
                <a:cubicBezTo>
                  <a:pt x="1369219" y="440436"/>
                  <a:pt x="1365028" y="442008"/>
                  <a:pt x="1360740" y="443560"/>
                </a:cubicBezTo>
                <a:cubicBezTo>
                  <a:pt x="1360266" y="443732"/>
                  <a:pt x="1359694" y="443903"/>
                  <a:pt x="1359219" y="444065"/>
                </a:cubicBezTo>
                <a:cubicBezTo>
                  <a:pt x="1355215" y="445456"/>
                  <a:pt x="1351122" y="446789"/>
                  <a:pt x="1347025" y="448056"/>
                </a:cubicBezTo>
                <a:lnTo>
                  <a:pt x="1345025" y="448656"/>
                </a:lnTo>
                <a:cubicBezTo>
                  <a:pt x="1341118" y="449875"/>
                  <a:pt x="1337025" y="451018"/>
                  <a:pt x="1333026" y="452114"/>
                </a:cubicBezTo>
                <a:lnTo>
                  <a:pt x="1330737" y="452714"/>
                </a:lnTo>
                <a:cubicBezTo>
                  <a:pt x="1326640" y="453780"/>
                  <a:pt x="1322547" y="454790"/>
                  <a:pt x="1318357" y="455752"/>
                </a:cubicBezTo>
                <a:cubicBezTo>
                  <a:pt x="1317687" y="455905"/>
                  <a:pt x="1317022" y="456076"/>
                  <a:pt x="1316259" y="456228"/>
                </a:cubicBezTo>
                <a:cubicBezTo>
                  <a:pt x="1311785" y="457238"/>
                  <a:pt x="1307306" y="458133"/>
                  <a:pt x="1302734" y="459029"/>
                </a:cubicBezTo>
                <a:cubicBezTo>
                  <a:pt x="1302353" y="459038"/>
                  <a:pt x="1301972" y="459115"/>
                  <a:pt x="1301688" y="459181"/>
                </a:cubicBezTo>
                <a:close/>
                <a:moveTo>
                  <a:pt x="1430369" y="459191"/>
                </a:moveTo>
                <a:cubicBezTo>
                  <a:pt x="1404291" y="464010"/>
                  <a:pt x="1377828" y="466420"/>
                  <a:pt x="1351313" y="466392"/>
                </a:cubicBezTo>
                <a:cubicBezTo>
                  <a:pt x="1337597" y="466392"/>
                  <a:pt x="1323882" y="465753"/>
                  <a:pt x="1310260" y="464487"/>
                </a:cubicBezTo>
                <a:cubicBezTo>
                  <a:pt x="1313115" y="463915"/>
                  <a:pt x="1315878" y="463277"/>
                  <a:pt x="1318641" y="462648"/>
                </a:cubicBezTo>
                <a:lnTo>
                  <a:pt x="1319120" y="462543"/>
                </a:lnTo>
                <a:cubicBezTo>
                  <a:pt x="1357740" y="454032"/>
                  <a:pt x="1394747" y="439405"/>
                  <a:pt x="1428750" y="419214"/>
                </a:cubicBezTo>
                <a:lnTo>
                  <a:pt x="1429322" y="418890"/>
                </a:lnTo>
                <a:cubicBezTo>
                  <a:pt x="1432750" y="416795"/>
                  <a:pt x="1436178" y="414652"/>
                  <a:pt x="1439512" y="412471"/>
                </a:cubicBezTo>
                <a:lnTo>
                  <a:pt x="1442372" y="410566"/>
                </a:lnTo>
                <a:cubicBezTo>
                  <a:pt x="1444847" y="408918"/>
                  <a:pt x="1447228" y="407251"/>
                  <a:pt x="1449609" y="405555"/>
                </a:cubicBezTo>
                <a:cubicBezTo>
                  <a:pt x="1450944" y="404603"/>
                  <a:pt x="1452372" y="403650"/>
                  <a:pt x="1453707" y="402622"/>
                </a:cubicBezTo>
                <a:cubicBezTo>
                  <a:pt x="1455516" y="401288"/>
                  <a:pt x="1457232" y="399926"/>
                  <a:pt x="1458944" y="398564"/>
                </a:cubicBezTo>
                <a:cubicBezTo>
                  <a:pt x="1460660" y="397202"/>
                  <a:pt x="1462371" y="395964"/>
                  <a:pt x="1463994" y="394630"/>
                </a:cubicBezTo>
                <a:cubicBezTo>
                  <a:pt x="1464659" y="394116"/>
                  <a:pt x="1465232" y="393583"/>
                  <a:pt x="1465897" y="393068"/>
                </a:cubicBezTo>
                <a:cubicBezTo>
                  <a:pt x="1503025" y="364013"/>
                  <a:pt x="1529753" y="323726"/>
                  <a:pt x="1542097" y="278225"/>
                </a:cubicBezTo>
                <a:cubicBezTo>
                  <a:pt x="1542385" y="277158"/>
                  <a:pt x="1542669" y="276092"/>
                  <a:pt x="1542859" y="275015"/>
                </a:cubicBezTo>
                <a:cubicBezTo>
                  <a:pt x="1543334" y="272987"/>
                  <a:pt x="1543715" y="270948"/>
                  <a:pt x="1544097" y="268910"/>
                </a:cubicBezTo>
                <a:cubicBezTo>
                  <a:pt x="1544478" y="267205"/>
                  <a:pt x="1544766" y="265490"/>
                  <a:pt x="1545050" y="263776"/>
                </a:cubicBezTo>
                <a:cubicBezTo>
                  <a:pt x="1545338" y="262061"/>
                  <a:pt x="1545524" y="260299"/>
                  <a:pt x="1545715" y="258547"/>
                </a:cubicBezTo>
                <a:cubicBezTo>
                  <a:pt x="1546003" y="256327"/>
                  <a:pt x="1546287" y="254108"/>
                  <a:pt x="1546478" y="251879"/>
                </a:cubicBezTo>
                <a:cubicBezTo>
                  <a:pt x="1546575" y="250508"/>
                  <a:pt x="1546766" y="249145"/>
                  <a:pt x="1546859" y="247764"/>
                </a:cubicBezTo>
                <a:cubicBezTo>
                  <a:pt x="1547050" y="244088"/>
                  <a:pt x="1547241" y="240392"/>
                  <a:pt x="1547241" y="236677"/>
                </a:cubicBezTo>
                <a:cubicBezTo>
                  <a:pt x="1547241" y="232962"/>
                  <a:pt x="1547050" y="229276"/>
                  <a:pt x="1546859" y="225590"/>
                </a:cubicBezTo>
                <a:cubicBezTo>
                  <a:pt x="1546766" y="224209"/>
                  <a:pt x="1546575" y="222837"/>
                  <a:pt x="1546478" y="221466"/>
                </a:cubicBezTo>
                <a:cubicBezTo>
                  <a:pt x="1546287" y="219237"/>
                  <a:pt x="1546003" y="217018"/>
                  <a:pt x="1545715" y="214798"/>
                </a:cubicBezTo>
                <a:cubicBezTo>
                  <a:pt x="1545524" y="213046"/>
                  <a:pt x="1545241" y="211293"/>
                  <a:pt x="1544957" y="209550"/>
                </a:cubicBezTo>
                <a:cubicBezTo>
                  <a:pt x="1544766" y="207837"/>
                  <a:pt x="1544478" y="206136"/>
                  <a:pt x="1544101" y="204454"/>
                </a:cubicBezTo>
                <a:cubicBezTo>
                  <a:pt x="1543715" y="202397"/>
                  <a:pt x="1543334" y="200339"/>
                  <a:pt x="1542859" y="198301"/>
                </a:cubicBezTo>
                <a:cubicBezTo>
                  <a:pt x="1542669" y="197253"/>
                  <a:pt x="1542385" y="196215"/>
                  <a:pt x="1542097" y="195177"/>
                </a:cubicBezTo>
                <a:cubicBezTo>
                  <a:pt x="1529674" y="149321"/>
                  <a:pt x="1502657" y="108757"/>
                  <a:pt x="1465134" y="79619"/>
                </a:cubicBezTo>
                <a:cubicBezTo>
                  <a:pt x="1464753" y="79343"/>
                  <a:pt x="1464469" y="79058"/>
                  <a:pt x="1464087" y="78781"/>
                </a:cubicBezTo>
                <a:cubicBezTo>
                  <a:pt x="1462371" y="77353"/>
                  <a:pt x="1460562" y="75924"/>
                  <a:pt x="1458660" y="74552"/>
                </a:cubicBezTo>
                <a:cubicBezTo>
                  <a:pt x="1457041" y="73295"/>
                  <a:pt x="1455418" y="72038"/>
                  <a:pt x="1453800" y="70809"/>
                </a:cubicBezTo>
                <a:cubicBezTo>
                  <a:pt x="1452372" y="69752"/>
                  <a:pt x="1450944" y="68704"/>
                  <a:pt x="1449419" y="67656"/>
                </a:cubicBezTo>
                <a:cubicBezTo>
                  <a:pt x="1447228" y="66043"/>
                  <a:pt x="1444944" y="64456"/>
                  <a:pt x="1442563" y="62894"/>
                </a:cubicBezTo>
                <a:cubicBezTo>
                  <a:pt x="1441512" y="62179"/>
                  <a:pt x="1440466" y="61446"/>
                  <a:pt x="1439322" y="60731"/>
                </a:cubicBezTo>
                <a:cubicBezTo>
                  <a:pt x="1436178" y="58636"/>
                  <a:pt x="1432941" y="56582"/>
                  <a:pt x="1429606" y="54569"/>
                </a:cubicBezTo>
                <a:cubicBezTo>
                  <a:pt x="1429299" y="54364"/>
                  <a:pt x="1428983" y="54180"/>
                  <a:pt x="1428652" y="54016"/>
                </a:cubicBezTo>
                <a:cubicBezTo>
                  <a:pt x="1394673" y="33861"/>
                  <a:pt x="1357694" y="19251"/>
                  <a:pt x="1319115" y="10735"/>
                </a:cubicBezTo>
                <a:cubicBezTo>
                  <a:pt x="1318985" y="10717"/>
                  <a:pt x="1318859" y="10688"/>
                  <a:pt x="1318734" y="10649"/>
                </a:cubicBezTo>
                <a:cubicBezTo>
                  <a:pt x="1315878" y="10020"/>
                  <a:pt x="1313115" y="9373"/>
                  <a:pt x="1310260" y="8791"/>
                </a:cubicBezTo>
                <a:cubicBezTo>
                  <a:pt x="1323882" y="7534"/>
                  <a:pt x="1337597" y="6886"/>
                  <a:pt x="1351313" y="6886"/>
                </a:cubicBezTo>
                <a:cubicBezTo>
                  <a:pt x="1377832" y="6856"/>
                  <a:pt x="1404296" y="9270"/>
                  <a:pt x="1430369" y="14097"/>
                </a:cubicBezTo>
                <a:cubicBezTo>
                  <a:pt x="1430848" y="14173"/>
                  <a:pt x="1431224" y="14259"/>
                  <a:pt x="1431606" y="14335"/>
                </a:cubicBezTo>
                <a:cubicBezTo>
                  <a:pt x="1436178" y="15192"/>
                  <a:pt x="1440656" y="16116"/>
                  <a:pt x="1445037" y="17107"/>
                </a:cubicBezTo>
                <a:cubicBezTo>
                  <a:pt x="1445800" y="17269"/>
                  <a:pt x="1446465" y="17440"/>
                  <a:pt x="1447228" y="17612"/>
                </a:cubicBezTo>
                <a:cubicBezTo>
                  <a:pt x="1451325" y="18551"/>
                  <a:pt x="1455418" y="19555"/>
                  <a:pt x="1459516" y="20622"/>
                </a:cubicBezTo>
                <a:lnTo>
                  <a:pt x="1461804" y="21241"/>
                </a:lnTo>
                <a:cubicBezTo>
                  <a:pt x="1465897" y="22327"/>
                  <a:pt x="1469896" y="23466"/>
                  <a:pt x="1473803" y="24660"/>
                </a:cubicBezTo>
                <a:lnTo>
                  <a:pt x="1475901" y="25298"/>
                </a:lnTo>
                <a:cubicBezTo>
                  <a:pt x="1479993" y="26556"/>
                  <a:pt x="1483993" y="27880"/>
                  <a:pt x="1487998" y="29251"/>
                </a:cubicBezTo>
                <a:cubicBezTo>
                  <a:pt x="1488472" y="29432"/>
                  <a:pt x="1489044" y="29613"/>
                  <a:pt x="1489518" y="29794"/>
                </a:cubicBezTo>
                <a:cubicBezTo>
                  <a:pt x="1493807" y="31290"/>
                  <a:pt x="1497997" y="32852"/>
                  <a:pt x="1502187" y="34480"/>
                </a:cubicBezTo>
                <a:cubicBezTo>
                  <a:pt x="1502378" y="34566"/>
                  <a:pt x="1502662" y="34642"/>
                  <a:pt x="1502853" y="34738"/>
                </a:cubicBezTo>
                <a:cubicBezTo>
                  <a:pt x="1515726" y="39790"/>
                  <a:pt x="1528293" y="45605"/>
                  <a:pt x="1540478" y="52149"/>
                </a:cubicBezTo>
                <a:cubicBezTo>
                  <a:pt x="1541906" y="52921"/>
                  <a:pt x="1543334" y="53721"/>
                  <a:pt x="1544669" y="54502"/>
                </a:cubicBezTo>
                <a:cubicBezTo>
                  <a:pt x="1546957" y="55759"/>
                  <a:pt x="1549240" y="57026"/>
                  <a:pt x="1551431" y="58312"/>
                </a:cubicBezTo>
                <a:cubicBezTo>
                  <a:pt x="1553431" y="59484"/>
                  <a:pt x="1555338" y="60684"/>
                  <a:pt x="1557338" y="61893"/>
                </a:cubicBezTo>
                <a:cubicBezTo>
                  <a:pt x="1558863" y="62846"/>
                  <a:pt x="1560291" y="63741"/>
                  <a:pt x="1561816" y="64684"/>
                </a:cubicBezTo>
                <a:cubicBezTo>
                  <a:pt x="1564100" y="66189"/>
                  <a:pt x="1566388" y="67713"/>
                  <a:pt x="1568672" y="69256"/>
                </a:cubicBezTo>
                <a:cubicBezTo>
                  <a:pt x="1569625" y="69885"/>
                  <a:pt x="1570579" y="70504"/>
                  <a:pt x="1571434" y="71161"/>
                </a:cubicBezTo>
                <a:cubicBezTo>
                  <a:pt x="1574099" y="73019"/>
                  <a:pt x="1576769" y="74895"/>
                  <a:pt x="1579341" y="76829"/>
                </a:cubicBezTo>
                <a:cubicBezTo>
                  <a:pt x="1579578" y="77035"/>
                  <a:pt x="1579834" y="77223"/>
                  <a:pt x="1580104" y="77391"/>
                </a:cubicBezTo>
                <a:cubicBezTo>
                  <a:pt x="1618013" y="104373"/>
                  <a:pt x="1646472" y="142598"/>
                  <a:pt x="1661447" y="186652"/>
                </a:cubicBezTo>
                <a:cubicBezTo>
                  <a:pt x="1661541" y="186804"/>
                  <a:pt x="1661541" y="186957"/>
                  <a:pt x="1661638" y="187109"/>
                </a:cubicBezTo>
                <a:cubicBezTo>
                  <a:pt x="1662396" y="189786"/>
                  <a:pt x="1663159" y="192500"/>
                  <a:pt x="1663829" y="195215"/>
                </a:cubicBezTo>
                <a:cubicBezTo>
                  <a:pt x="1664112" y="196167"/>
                  <a:pt x="1664303" y="197063"/>
                  <a:pt x="1664587" y="197996"/>
                </a:cubicBezTo>
                <a:cubicBezTo>
                  <a:pt x="1665066" y="200282"/>
                  <a:pt x="1665540" y="202568"/>
                  <a:pt x="1666019" y="204873"/>
                </a:cubicBezTo>
                <a:cubicBezTo>
                  <a:pt x="1666303" y="206331"/>
                  <a:pt x="1666591" y="207807"/>
                  <a:pt x="1666782" y="209274"/>
                </a:cubicBezTo>
                <a:cubicBezTo>
                  <a:pt x="1667159" y="211179"/>
                  <a:pt x="1667447" y="213150"/>
                  <a:pt x="1667731" y="215103"/>
                </a:cubicBezTo>
                <a:cubicBezTo>
                  <a:pt x="1668019" y="217056"/>
                  <a:pt x="1668210" y="219218"/>
                  <a:pt x="1668303" y="221275"/>
                </a:cubicBezTo>
                <a:cubicBezTo>
                  <a:pt x="1668494" y="222752"/>
                  <a:pt x="1668684" y="224228"/>
                  <a:pt x="1668782" y="225714"/>
                </a:cubicBezTo>
                <a:cubicBezTo>
                  <a:pt x="1668973" y="229352"/>
                  <a:pt x="1669163" y="233000"/>
                  <a:pt x="1669163" y="236668"/>
                </a:cubicBezTo>
                <a:cubicBezTo>
                  <a:pt x="1669163" y="240335"/>
                  <a:pt x="1668973" y="243983"/>
                  <a:pt x="1668782" y="247621"/>
                </a:cubicBezTo>
                <a:cubicBezTo>
                  <a:pt x="1668684" y="249107"/>
                  <a:pt x="1668494" y="250584"/>
                  <a:pt x="1668303" y="252070"/>
                </a:cubicBezTo>
                <a:cubicBezTo>
                  <a:pt x="1668210" y="254127"/>
                  <a:pt x="1667922" y="256184"/>
                  <a:pt x="1667731" y="258232"/>
                </a:cubicBezTo>
                <a:cubicBezTo>
                  <a:pt x="1667540" y="260280"/>
                  <a:pt x="1667159" y="262128"/>
                  <a:pt x="1666782" y="264081"/>
                </a:cubicBezTo>
                <a:cubicBezTo>
                  <a:pt x="1666591" y="265538"/>
                  <a:pt x="1666303" y="267005"/>
                  <a:pt x="1666019" y="268453"/>
                </a:cubicBezTo>
                <a:cubicBezTo>
                  <a:pt x="1665540" y="270767"/>
                  <a:pt x="1665066" y="273063"/>
                  <a:pt x="1664587" y="275358"/>
                </a:cubicBezTo>
                <a:cubicBezTo>
                  <a:pt x="1664303" y="276311"/>
                  <a:pt x="1664112" y="277187"/>
                  <a:pt x="1663829" y="278101"/>
                </a:cubicBezTo>
                <a:cubicBezTo>
                  <a:pt x="1663159" y="280826"/>
                  <a:pt x="1662396" y="283550"/>
                  <a:pt x="1661638" y="286245"/>
                </a:cubicBezTo>
                <a:cubicBezTo>
                  <a:pt x="1661541" y="286379"/>
                  <a:pt x="1661541" y="286512"/>
                  <a:pt x="1661447" y="286636"/>
                </a:cubicBezTo>
                <a:cubicBezTo>
                  <a:pt x="1646444" y="330767"/>
                  <a:pt x="1617915" y="369048"/>
                  <a:pt x="1579913" y="396040"/>
                </a:cubicBezTo>
                <a:cubicBezTo>
                  <a:pt x="1579736" y="396155"/>
                  <a:pt x="1579573" y="396296"/>
                  <a:pt x="1579439" y="396459"/>
                </a:cubicBezTo>
                <a:cubicBezTo>
                  <a:pt x="1576769" y="398421"/>
                  <a:pt x="1574099" y="400336"/>
                  <a:pt x="1571341" y="402241"/>
                </a:cubicBezTo>
                <a:lnTo>
                  <a:pt x="1568769" y="403993"/>
                </a:lnTo>
                <a:cubicBezTo>
                  <a:pt x="1566481" y="405584"/>
                  <a:pt x="1564100" y="407137"/>
                  <a:pt x="1561719" y="408680"/>
                </a:cubicBezTo>
                <a:cubicBezTo>
                  <a:pt x="1560291" y="409575"/>
                  <a:pt x="1558863" y="410461"/>
                  <a:pt x="1557431" y="411337"/>
                </a:cubicBezTo>
                <a:cubicBezTo>
                  <a:pt x="1555431" y="412585"/>
                  <a:pt x="1553431" y="413833"/>
                  <a:pt x="1551338" y="415042"/>
                </a:cubicBezTo>
                <a:cubicBezTo>
                  <a:pt x="1549240" y="416252"/>
                  <a:pt x="1547050" y="417500"/>
                  <a:pt x="1544957" y="418709"/>
                </a:cubicBezTo>
                <a:cubicBezTo>
                  <a:pt x="1543431" y="419548"/>
                  <a:pt x="1541906" y="420395"/>
                  <a:pt x="1540385" y="421215"/>
                </a:cubicBezTo>
                <a:cubicBezTo>
                  <a:pt x="1528228" y="427740"/>
                  <a:pt x="1515698" y="433538"/>
                  <a:pt x="1502857" y="438579"/>
                </a:cubicBezTo>
                <a:lnTo>
                  <a:pt x="1501997" y="438912"/>
                </a:lnTo>
                <a:cubicBezTo>
                  <a:pt x="1497899" y="440512"/>
                  <a:pt x="1493807" y="442046"/>
                  <a:pt x="1489616" y="443513"/>
                </a:cubicBezTo>
                <a:lnTo>
                  <a:pt x="1487900" y="444103"/>
                </a:lnTo>
                <a:cubicBezTo>
                  <a:pt x="1483993" y="445462"/>
                  <a:pt x="1479993" y="446767"/>
                  <a:pt x="1475901" y="448018"/>
                </a:cubicBezTo>
                <a:cubicBezTo>
                  <a:pt x="1475231" y="448237"/>
                  <a:pt x="1474468" y="448456"/>
                  <a:pt x="1473803" y="448675"/>
                </a:cubicBezTo>
                <a:cubicBezTo>
                  <a:pt x="1469803" y="449866"/>
                  <a:pt x="1465897" y="450999"/>
                  <a:pt x="1461897" y="452075"/>
                </a:cubicBezTo>
                <a:cubicBezTo>
                  <a:pt x="1461041" y="452295"/>
                  <a:pt x="1460278" y="452504"/>
                  <a:pt x="1459516" y="452714"/>
                </a:cubicBezTo>
                <a:cubicBezTo>
                  <a:pt x="1455418" y="453771"/>
                  <a:pt x="1451418" y="454762"/>
                  <a:pt x="1447326" y="455705"/>
                </a:cubicBezTo>
                <a:cubicBezTo>
                  <a:pt x="1446563" y="455876"/>
                  <a:pt x="1445800" y="456067"/>
                  <a:pt x="1445037" y="456228"/>
                </a:cubicBezTo>
                <a:cubicBezTo>
                  <a:pt x="1440656" y="457181"/>
                  <a:pt x="1436178" y="458133"/>
                  <a:pt x="1431703" y="458981"/>
                </a:cubicBezTo>
                <a:cubicBezTo>
                  <a:pt x="1431224" y="458981"/>
                  <a:pt x="1430848" y="459105"/>
                  <a:pt x="1430369" y="459191"/>
                </a:cubicBezTo>
                <a:close/>
                <a:moveTo>
                  <a:pt x="1559244" y="459191"/>
                </a:moveTo>
                <a:cubicBezTo>
                  <a:pt x="1533134" y="464005"/>
                  <a:pt x="1506638" y="466416"/>
                  <a:pt x="1480091" y="466392"/>
                </a:cubicBezTo>
                <a:cubicBezTo>
                  <a:pt x="1466376" y="466392"/>
                  <a:pt x="1452656" y="465753"/>
                  <a:pt x="1439038" y="464487"/>
                </a:cubicBezTo>
                <a:cubicBezTo>
                  <a:pt x="1441893" y="463925"/>
                  <a:pt x="1444563" y="463286"/>
                  <a:pt x="1447326" y="462677"/>
                </a:cubicBezTo>
                <a:cubicBezTo>
                  <a:pt x="1447516" y="462620"/>
                  <a:pt x="1447707" y="462582"/>
                  <a:pt x="1447991" y="462524"/>
                </a:cubicBezTo>
                <a:cubicBezTo>
                  <a:pt x="1486570" y="454005"/>
                  <a:pt x="1523549" y="439391"/>
                  <a:pt x="1557528" y="419233"/>
                </a:cubicBezTo>
                <a:cubicBezTo>
                  <a:pt x="1557761" y="419121"/>
                  <a:pt x="1557984" y="418987"/>
                  <a:pt x="1558193" y="418833"/>
                </a:cubicBezTo>
                <a:cubicBezTo>
                  <a:pt x="1561626" y="416766"/>
                  <a:pt x="1564956" y="414652"/>
                  <a:pt x="1568290" y="412490"/>
                </a:cubicBezTo>
                <a:cubicBezTo>
                  <a:pt x="1569244" y="411823"/>
                  <a:pt x="1570290" y="411156"/>
                  <a:pt x="1571244" y="410489"/>
                </a:cubicBezTo>
                <a:cubicBezTo>
                  <a:pt x="1573625" y="408864"/>
                  <a:pt x="1576006" y="407213"/>
                  <a:pt x="1578387" y="405536"/>
                </a:cubicBezTo>
                <a:cubicBezTo>
                  <a:pt x="1579722" y="404584"/>
                  <a:pt x="1581150" y="403555"/>
                  <a:pt x="1582485" y="402546"/>
                </a:cubicBezTo>
                <a:cubicBezTo>
                  <a:pt x="1584294" y="401231"/>
                  <a:pt x="1586006" y="399898"/>
                  <a:pt x="1587722" y="398555"/>
                </a:cubicBezTo>
                <a:cubicBezTo>
                  <a:pt x="1589438" y="397212"/>
                  <a:pt x="1591149" y="395926"/>
                  <a:pt x="1592773" y="394573"/>
                </a:cubicBezTo>
                <a:cubicBezTo>
                  <a:pt x="1593438" y="394087"/>
                  <a:pt x="1594010" y="393621"/>
                  <a:pt x="1594582" y="393097"/>
                </a:cubicBezTo>
                <a:cubicBezTo>
                  <a:pt x="1631775" y="364052"/>
                  <a:pt x="1658545" y="323729"/>
                  <a:pt x="1670875" y="278178"/>
                </a:cubicBezTo>
                <a:cubicBezTo>
                  <a:pt x="1671163" y="277111"/>
                  <a:pt x="1671447" y="276044"/>
                  <a:pt x="1671638" y="274968"/>
                </a:cubicBezTo>
                <a:cubicBezTo>
                  <a:pt x="1672112" y="272939"/>
                  <a:pt x="1672493" y="270900"/>
                  <a:pt x="1672875" y="268862"/>
                </a:cubicBezTo>
                <a:cubicBezTo>
                  <a:pt x="1673256" y="267157"/>
                  <a:pt x="1673544" y="265443"/>
                  <a:pt x="1673828" y="263728"/>
                </a:cubicBezTo>
                <a:cubicBezTo>
                  <a:pt x="1674112" y="262014"/>
                  <a:pt x="1674303" y="260252"/>
                  <a:pt x="1674591" y="258499"/>
                </a:cubicBezTo>
                <a:cubicBezTo>
                  <a:pt x="1674875" y="256280"/>
                  <a:pt x="1675065" y="254060"/>
                  <a:pt x="1675256" y="251831"/>
                </a:cubicBezTo>
                <a:cubicBezTo>
                  <a:pt x="1675354" y="250460"/>
                  <a:pt x="1675544" y="249098"/>
                  <a:pt x="1675637" y="247717"/>
                </a:cubicBezTo>
                <a:cubicBezTo>
                  <a:pt x="1675828" y="244040"/>
                  <a:pt x="1676019" y="240344"/>
                  <a:pt x="1676019" y="236630"/>
                </a:cubicBezTo>
                <a:cubicBezTo>
                  <a:pt x="1676019" y="232915"/>
                  <a:pt x="1675828" y="229229"/>
                  <a:pt x="1675637" y="225542"/>
                </a:cubicBezTo>
                <a:cubicBezTo>
                  <a:pt x="1675544" y="224161"/>
                  <a:pt x="1675354" y="222790"/>
                  <a:pt x="1675256" y="221418"/>
                </a:cubicBezTo>
                <a:cubicBezTo>
                  <a:pt x="1675065" y="219189"/>
                  <a:pt x="1674875" y="216970"/>
                  <a:pt x="1674591" y="214751"/>
                </a:cubicBezTo>
                <a:cubicBezTo>
                  <a:pt x="1674303" y="212988"/>
                  <a:pt x="1674112" y="211245"/>
                  <a:pt x="1673828" y="209493"/>
                </a:cubicBezTo>
                <a:cubicBezTo>
                  <a:pt x="1673544" y="207740"/>
                  <a:pt x="1673256" y="206102"/>
                  <a:pt x="1672875" y="204416"/>
                </a:cubicBezTo>
                <a:cubicBezTo>
                  <a:pt x="1672493" y="202359"/>
                  <a:pt x="1672112" y="200292"/>
                  <a:pt x="1671638" y="198244"/>
                </a:cubicBezTo>
                <a:cubicBezTo>
                  <a:pt x="1671447" y="197215"/>
                  <a:pt x="1671163" y="196186"/>
                  <a:pt x="1670875" y="195158"/>
                </a:cubicBezTo>
                <a:cubicBezTo>
                  <a:pt x="1658443" y="149158"/>
                  <a:pt x="1631314" y="108482"/>
                  <a:pt x="1593628" y="79324"/>
                </a:cubicBezTo>
                <a:cubicBezTo>
                  <a:pt x="1593387" y="79164"/>
                  <a:pt x="1593159" y="78975"/>
                  <a:pt x="1592963" y="78762"/>
                </a:cubicBezTo>
                <a:cubicBezTo>
                  <a:pt x="1591149" y="77295"/>
                  <a:pt x="1589247" y="75857"/>
                  <a:pt x="1587340" y="74419"/>
                </a:cubicBezTo>
                <a:cubicBezTo>
                  <a:pt x="1585820" y="73209"/>
                  <a:pt x="1584294" y="71990"/>
                  <a:pt x="1582676" y="70799"/>
                </a:cubicBezTo>
                <a:cubicBezTo>
                  <a:pt x="1581057" y="69609"/>
                  <a:pt x="1579625" y="68628"/>
                  <a:pt x="1578197" y="67561"/>
                </a:cubicBezTo>
                <a:cubicBezTo>
                  <a:pt x="1576006" y="65980"/>
                  <a:pt x="1573723" y="64437"/>
                  <a:pt x="1571434" y="62903"/>
                </a:cubicBezTo>
                <a:cubicBezTo>
                  <a:pt x="1570388" y="62151"/>
                  <a:pt x="1569244" y="61389"/>
                  <a:pt x="1568100" y="60646"/>
                </a:cubicBezTo>
                <a:cubicBezTo>
                  <a:pt x="1564956" y="58588"/>
                  <a:pt x="1561719" y="56579"/>
                  <a:pt x="1558482" y="54607"/>
                </a:cubicBezTo>
                <a:cubicBezTo>
                  <a:pt x="1558147" y="54363"/>
                  <a:pt x="1557798" y="54140"/>
                  <a:pt x="1557435" y="53940"/>
                </a:cubicBezTo>
                <a:cubicBezTo>
                  <a:pt x="1523447" y="33803"/>
                  <a:pt x="1486472" y="19202"/>
                  <a:pt x="1447898" y="10687"/>
                </a:cubicBezTo>
                <a:cubicBezTo>
                  <a:pt x="1447768" y="10669"/>
                  <a:pt x="1447642" y="10640"/>
                  <a:pt x="1447516" y="10601"/>
                </a:cubicBezTo>
                <a:cubicBezTo>
                  <a:pt x="1444656" y="9963"/>
                  <a:pt x="1441893" y="9325"/>
                  <a:pt x="1439131" y="8744"/>
                </a:cubicBezTo>
                <a:cubicBezTo>
                  <a:pt x="1452656" y="7487"/>
                  <a:pt x="1466376" y="6839"/>
                  <a:pt x="1480091" y="6839"/>
                </a:cubicBezTo>
                <a:cubicBezTo>
                  <a:pt x="1506638" y="6813"/>
                  <a:pt x="1533134" y="9226"/>
                  <a:pt x="1559244" y="14049"/>
                </a:cubicBezTo>
                <a:lnTo>
                  <a:pt x="1560384" y="14288"/>
                </a:lnTo>
                <a:cubicBezTo>
                  <a:pt x="1564956" y="15145"/>
                  <a:pt x="1569434" y="16069"/>
                  <a:pt x="1573816" y="17059"/>
                </a:cubicBezTo>
                <a:cubicBezTo>
                  <a:pt x="1574578" y="17221"/>
                  <a:pt x="1575341" y="17393"/>
                  <a:pt x="1576006" y="17564"/>
                </a:cubicBezTo>
                <a:cubicBezTo>
                  <a:pt x="1580197" y="18504"/>
                  <a:pt x="1584294" y="19507"/>
                  <a:pt x="1588294" y="20574"/>
                </a:cubicBezTo>
                <a:lnTo>
                  <a:pt x="1590582" y="21193"/>
                </a:lnTo>
                <a:cubicBezTo>
                  <a:pt x="1594675" y="22279"/>
                  <a:pt x="1598675" y="23419"/>
                  <a:pt x="1602581" y="24613"/>
                </a:cubicBezTo>
                <a:cubicBezTo>
                  <a:pt x="1603344" y="24822"/>
                  <a:pt x="1604009" y="25041"/>
                  <a:pt x="1604679" y="25251"/>
                </a:cubicBezTo>
                <a:cubicBezTo>
                  <a:pt x="1608772" y="26508"/>
                  <a:pt x="1612771" y="27832"/>
                  <a:pt x="1616776" y="29204"/>
                </a:cubicBezTo>
                <a:cubicBezTo>
                  <a:pt x="1617250" y="29385"/>
                  <a:pt x="1617822" y="29566"/>
                  <a:pt x="1618394" y="29747"/>
                </a:cubicBezTo>
                <a:cubicBezTo>
                  <a:pt x="1622585" y="31239"/>
                  <a:pt x="1626775" y="32801"/>
                  <a:pt x="1630966" y="34433"/>
                </a:cubicBezTo>
                <a:cubicBezTo>
                  <a:pt x="1631156" y="34519"/>
                  <a:pt x="1631440" y="34595"/>
                  <a:pt x="1631631" y="34690"/>
                </a:cubicBezTo>
                <a:cubicBezTo>
                  <a:pt x="1644504" y="39743"/>
                  <a:pt x="1657071" y="45557"/>
                  <a:pt x="1669256" y="52102"/>
                </a:cubicBezTo>
                <a:cubicBezTo>
                  <a:pt x="1670684" y="52873"/>
                  <a:pt x="1672112" y="53673"/>
                  <a:pt x="1673447" y="54454"/>
                </a:cubicBezTo>
                <a:cubicBezTo>
                  <a:pt x="1675735" y="55712"/>
                  <a:pt x="1678019" y="56979"/>
                  <a:pt x="1680209" y="58264"/>
                </a:cubicBezTo>
                <a:cubicBezTo>
                  <a:pt x="1682209" y="59436"/>
                  <a:pt x="1684209" y="60636"/>
                  <a:pt x="1686116" y="61846"/>
                </a:cubicBezTo>
                <a:cubicBezTo>
                  <a:pt x="1687641" y="62798"/>
                  <a:pt x="1689069" y="63694"/>
                  <a:pt x="1690595" y="64637"/>
                </a:cubicBezTo>
                <a:cubicBezTo>
                  <a:pt x="1692878" y="66142"/>
                  <a:pt x="1695259" y="67666"/>
                  <a:pt x="1697548" y="69209"/>
                </a:cubicBezTo>
                <a:cubicBezTo>
                  <a:pt x="1698403" y="69837"/>
                  <a:pt x="1699357" y="70456"/>
                  <a:pt x="1700213" y="71114"/>
                </a:cubicBezTo>
                <a:cubicBezTo>
                  <a:pt x="1702878" y="72971"/>
                  <a:pt x="1705547" y="74847"/>
                  <a:pt x="1708119" y="76781"/>
                </a:cubicBezTo>
                <a:cubicBezTo>
                  <a:pt x="1708403" y="76962"/>
                  <a:pt x="1708593" y="77152"/>
                  <a:pt x="1708882" y="77343"/>
                </a:cubicBezTo>
                <a:cubicBezTo>
                  <a:pt x="1746791" y="104325"/>
                  <a:pt x="1775250" y="142550"/>
                  <a:pt x="1790226" y="186604"/>
                </a:cubicBezTo>
                <a:cubicBezTo>
                  <a:pt x="1790319" y="186757"/>
                  <a:pt x="1790319" y="186909"/>
                  <a:pt x="1790416" y="187061"/>
                </a:cubicBezTo>
                <a:cubicBezTo>
                  <a:pt x="1791272" y="189738"/>
                  <a:pt x="1791937" y="192453"/>
                  <a:pt x="1792700" y="195167"/>
                </a:cubicBezTo>
                <a:cubicBezTo>
                  <a:pt x="1792891" y="196120"/>
                  <a:pt x="1793081" y="197015"/>
                  <a:pt x="1793365" y="197949"/>
                </a:cubicBezTo>
                <a:cubicBezTo>
                  <a:pt x="1793844" y="200235"/>
                  <a:pt x="1794416" y="202520"/>
                  <a:pt x="1794797" y="204826"/>
                </a:cubicBezTo>
                <a:cubicBezTo>
                  <a:pt x="1795081" y="206283"/>
                  <a:pt x="1795370" y="207759"/>
                  <a:pt x="1795556" y="209226"/>
                </a:cubicBezTo>
                <a:cubicBezTo>
                  <a:pt x="1795937" y="211131"/>
                  <a:pt x="1796225" y="213103"/>
                  <a:pt x="1796509" y="215055"/>
                </a:cubicBezTo>
                <a:cubicBezTo>
                  <a:pt x="1796797" y="217008"/>
                  <a:pt x="1796988" y="219170"/>
                  <a:pt x="1797179" y="221228"/>
                </a:cubicBezTo>
                <a:cubicBezTo>
                  <a:pt x="1797272" y="222704"/>
                  <a:pt x="1797462" y="224180"/>
                  <a:pt x="1797560" y="225666"/>
                </a:cubicBezTo>
                <a:cubicBezTo>
                  <a:pt x="1797751" y="229305"/>
                  <a:pt x="1797937" y="232953"/>
                  <a:pt x="1797937" y="236620"/>
                </a:cubicBezTo>
                <a:cubicBezTo>
                  <a:pt x="1797937" y="240287"/>
                  <a:pt x="1797751" y="243935"/>
                  <a:pt x="1797560" y="247574"/>
                </a:cubicBezTo>
                <a:cubicBezTo>
                  <a:pt x="1797462" y="249060"/>
                  <a:pt x="1797272" y="250536"/>
                  <a:pt x="1797179" y="252022"/>
                </a:cubicBezTo>
                <a:cubicBezTo>
                  <a:pt x="1796988" y="254079"/>
                  <a:pt x="1796797" y="256137"/>
                  <a:pt x="1796509" y="258185"/>
                </a:cubicBezTo>
                <a:cubicBezTo>
                  <a:pt x="1796225" y="260233"/>
                  <a:pt x="1795937" y="262080"/>
                  <a:pt x="1795556" y="264033"/>
                </a:cubicBezTo>
                <a:cubicBezTo>
                  <a:pt x="1795370" y="265490"/>
                  <a:pt x="1795081" y="266957"/>
                  <a:pt x="1794797" y="268405"/>
                </a:cubicBezTo>
                <a:cubicBezTo>
                  <a:pt x="1794416" y="270720"/>
                  <a:pt x="1793844" y="273015"/>
                  <a:pt x="1793365" y="275311"/>
                </a:cubicBezTo>
                <a:cubicBezTo>
                  <a:pt x="1793081" y="276263"/>
                  <a:pt x="1792891" y="277139"/>
                  <a:pt x="1792700" y="278054"/>
                </a:cubicBezTo>
                <a:cubicBezTo>
                  <a:pt x="1791937" y="280778"/>
                  <a:pt x="1791272" y="283502"/>
                  <a:pt x="1790416" y="286198"/>
                </a:cubicBezTo>
                <a:cubicBezTo>
                  <a:pt x="1790342" y="286313"/>
                  <a:pt x="1790309" y="286451"/>
                  <a:pt x="1790323" y="286588"/>
                </a:cubicBezTo>
                <a:cubicBezTo>
                  <a:pt x="1775250" y="330708"/>
                  <a:pt x="1746693" y="368977"/>
                  <a:pt x="1708696" y="395992"/>
                </a:cubicBezTo>
                <a:cubicBezTo>
                  <a:pt x="1708500" y="396135"/>
                  <a:pt x="1708403" y="396269"/>
                  <a:pt x="1708212" y="396411"/>
                </a:cubicBezTo>
                <a:cubicBezTo>
                  <a:pt x="1705547" y="398374"/>
                  <a:pt x="1702878" y="400288"/>
                  <a:pt x="1700120" y="402193"/>
                </a:cubicBezTo>
                <a:cubicBezTo>
                  <a:pt x="1699259" y="402774"/>
                  <a:pt x="1698403" y="403365"/>
                  <a:pt x="1697641" y="403946"/>
                </a:cubicBezTo>
                <a:cubicBezTo>
                  <a:pt x="1695259" y="405536"/>
                  <a:pt x="1692878" y="407089"/>
                  <a:pt x="1690497" y="408632"/>
                </a:cubicBezTo>
                <a:cubicBezTo>
                  <a:pt x="1689069" y="409527"/>
                  <a:pt x="1687641" y="410413"/>
                  <a:pt x="1686306" y="411289"/>
                </a:cubicBezTo>
                <a:cubicBezTo>
                  <a:pt x="1684209" y="412537"/>
                  <a:pt x="1682209" y="413785"/>
                  <a:pt x="1680209" y="414995"/>
                </a:cubicBezTo>
                <a:cubicBezTo>
                  <a:pt x="1678019" y="416242"/>
                  <a:pt x="1675926" y="417452"/>
                  <a:pt x="1673735" y="418662"/>
                </a:cubicBezTo>
                <a:cubicBezTo>
                  <a:pt x="1672210" y="419500"/>
                  <a:pt x="1670782" y="420348"/>
                  <a:pt x="1669256" y="421167"/>
                </a:cubicBezTo>
                <a:cubicBezTo>
                  <a:pt x="1657094" y="427674"/>
                  <a:pt x="1644560" y="433472"/>
                  <a:pt x="1631728" y="438531"/>
                </a:cubicBezTo>
                <a:lnTo>
                  <a:pt x="1630873" y="438864"/>
                </a:lnTo>
                <a:cubicBezTo>
                  <a:pt x="1626775" y="440465"/>
                  <a:pt x="1622585" y="441998"/>
                  <a:pt x="1618394" y="443465"/>
                </a:cubicBezTo>
                <a:lnTo>
                  <a:pt x="1616678" y="444055"/>
                </a:lnTo>
                <a:cubicBezTo>
                  <a:pt x="1612771" y="445418"/>
                  <a:pt x="1608772" y="446722"/>
                  <a:pt x="1604772" y="447970"/>
                </a:cubicBezTo>
                <a:cubicBezTo>
                  <a:pt x="1604009" y="448189"/>
                  <a:pt x="1603246" y="448408"/>
                  <a:pt x="1602581" y="448627"/>
                </a:cubicBezTo>
                <a:cubicBezTo>
                  <a:pt x="1598675" y="449818"/>
                  <a:pt x="1594675" y="450952"/>
                  <a:pt x="1590675" y="452028"/>
                </a:cubicBezTo>
                <a:cubicBezTo>
                  <a:pt x="1589912" y="452247"/>
                  <a:pt x="1589057" y="452457"/>
                  <a:pt x="1588294" y="452666"/>
                </a:cubicBezTo>
                <a:cubicBezTo>
                  <a:pt x="1584294" y="453723"/>
                  <a:pt x="1580197" y="454714"/>
                  <a:pt x="1576104" y="455657"/>
                </a:cubicBezTo>
                <a:cubicBezTo>
                  <a:pt x="1575341" y="455828"/>
                  <a:pt x="1574578" y="456019"/>
                  <a:pt x="1573816" y="456181"/>
                </a:cubicBezTo>
                <a:cubicBezTo>
                  <a:pt x="1569434" y="457133"/>
                  <a:pt x="1564956" y="458086"/>
                  <a:pt x="1560482" y="458933"/>
                </a:cubicBezTo>
                <a:cubicBezTo>
                  <a:pt x="1560003" y="458981"/>
                  <a:pt x="1559626" y="459105"/>
                  <a:pt x="1559244" y="459191"/>
                </a:cubicBezTo>
                <a:close/>
                <a:moveTo>
                  <a:pt x="1608869" y="466392"/>
                </a:moveTo>
                <a:cubicBezTo>
                  <a:pt x="1595154" y="466392"/>
                  <a:pt x="1581434" y="465753"/>
                  <a:pt x="1567909" y="464487"/>
                </a:cubicBezTo>
                <a:cubicBezTo>
                  <a:pt x="1570672" y="463925"/>
                  <a:pt x="1573341" y="463286"/>
                  <a:pt x="1576104" y="462677"/>
                </a:cubicBezTo>
                <a:cubicBezTo>
                  <a:pt x="1576295" y="462620"/>
                  <a:pt x="1576578" y="462582"/>
                  <a:pt x="1576769" y="462524"/>
                </a:cubicBezTo>
                <a:cubicBezTo>
                  <a:pt x="1615348" y="454005"/>
                  <a:pt x="1652327" y="439391"/>
                  <a:pt x="1686306" y="419233"/>
                </a:cubicBezTo>
                <a:cubicBezTo>
                  <a:pt x="1686539" y="419121"/>
                  <a:pt x="1686762" y="418987"/>
                  <a:pt x="1686972" y="418833"/>
                </a:cubicBezTo>
                <a:cubicBezTo>
                  <a:pt x="1690404" y="416766"/>
                  <a:pt x="1693734" y="414652"/>
                  <a:pt x="1697069" y="412490"/>
                </a:cubicBezTo>
                <a:cubicBezTo>
                  <a:pt x="1698022" y="411823"/>
                  <a:pt x="1699068" y="411156"/>
                  <a:pt x="1700022" y="410489"/>
                </a:cubicBezTo>
                <a:cubicBezTo>
                  <a:pt x="1702501" y="408861"/>
                  <a:pt x="1704784" y="407213"/>
                  <a:pt x="1707166" y="405536"/>
                </a:cubicBezTo>
                <a:cubicBezTo>
                  <a:pt x="1708593" y="404584"/>
                  <a:pt x="1709928" y="403555"/>
                  <a:pt x="1711263" y="402546"/>
                </a:cubicBezTo>
                <a:cubicBezTo>
                  <a:pt x="1713072" y="401231"/>
                  <a:pt x="1714784" y="399898"/>
                  <a:pt x="1716500" y="398555"/>
                </a:cubicBezTo>
                <a:cubicBezTo>
                  <a:pt x="1718216" y="397212"/>
                  <a:pt x="1719928" y="395926"/>
                  <a:pt x="1721644" y="394573"/>
                </a:cubicBezTo>
                <a:lnTo>
                  <a:pt x="1723360" y="393097"/>
                </a:lnTo>
                <a:cubicBezTo>
                  <a:pt x="1760553" y="364052"/>
                  <a:pt x="1787324" y="323729"/>
                  <a:pt x="1799653" y="278178"/>
                </a:cubicBezTo>
                <a:cubicBezTo>
                  <a:pt x="1799941" y="277111"/>
                  <a:pt x="1800225" y="276044"/>
                  <a:pt x="1800416" y="274968"/>
                </a:cubicBezTo>
                <a:cubicBezTo>
                  <a:pt x="1800890" y="272939"/>
                  <a:pt x="1801272" y="270900"/>
                  <a:pt x="1801653" y="268862"/>
                </a:cubicBezTo>
                <a:cubicBezTo>
                  <a:pt x="1802034" y="267157"/>
                  <a:pt x="1802323" y="265443"/>
                  <a:pt x="1802606" y="263728"/>
                </a:cubicBezTo>
                <a:cubicBezTo>
                  <a:pt x="1802890" y="262014"/>
                  <a:pt x="1803178" y="260252"/>
                  <a:pt x="1803369" y="258499"/>
                </a:cubicBezTo>
                <a:cubicBezTo>
                  <a:pt x="1803653" y="256280"/>
                  <a:pt x="1803843" y="254060"/>
                  <a:pt x="1804034" y="251831"/>
                </a:cubicBezTo>
                <a:cubicBezTo>
                  <a:pt x="1804132" y="250460"/>
                  <a:pt x="1804322" y="249098"/>
                  <a:pt x="1804416" y="247717"/>
                </a:cubicBezTo>
                <a:cubicBezTo>
                  <a:pt x="1804606" y="244040"/>
                  <a:pt x="1804797" y="240344"/>
                  <a:pt x="1804797" y="236630"/>
                </a:cubicBezTo>
                <a:cubicBezTo>
                  <a:pt x="1804797" y="232915"/>
                  <a:pt x="1804606" y="229229"/>
                  <a:pt x="1804416" y="225542"/>
                </a:cubicBezTo>
                <a:cubicBezTo>
                  <a:pt x="1804322" y="224161"/>
                  <a:pt x="1804132" y="222790"/>
                  <a:pt x="1804034" y="221418"/>
                </a:cubicBezTo>
                <a:cubicBezTo>
                  <a:pt x="1803843" y="219189"/>
                  <a:pt x="1803653" y="216970"/>
                  <a:pt x="1803369" y="214751"/>
                </a:cubicBezTo>
                <a:cubicBezTo>
                  <a:pt x="1803081" y="212988"/>
                  <a:pt x="1802890" y="211245"/>
                  <a:pt x="1802606" y="209493"/>
                </a:cubicBezTo>
                <a:lnTo>
                  <a:pt x="1801751" y="204416"/>
                </a:lnTo>
                <a:cubicBezTo>
                  <a:pt x="1801272" y="202359"/>
                  <a:pt x="1800890" y="200292"/>
                  <a:pt x="1800416" y="198244"/>
                </a:cubicBezTo>
                <a:cubicBezTo>
                  <a:pt x="1800225" y="197215"/>
                  <a:pt x="1799941" y="196186"/>
                  <a:pt x="1799653" y="195158"/>
                </a:cubicBezTo>
                <a:cubicBezTo>
                  <a:pt x="1787221" y="149158"/>
                  <a:pt x="1760093" y="108482"/>
                  <a:pt x="1722407" y="79324"/>
                </a:cubicBezTo>
                <a:cubicBezTo>
                  <a:pt x="1722165" y="79164"/>
                  <a:pt x="1721937" y="78975"/>
                  <a:pt x="1721741" y="78762"/>
                </a:cubicBezTo>
                <a:cubicBezTo>
                  <a:pt x="1719928" y="77295"/>
                  <a:pt x="1718025" y="75857"/>
                  <a:pt x="1716216" y="74419"/>
                </a:cubicBezTo>
                <a:cubicBezTo>
                  <a:pt x="1714593" y="73209"/>
                  <a:pt x="1713072" y="71990"/>
                  <a:pt x="1711454" y="70799"/>
                </a:cubicBezTo>
                <a:cubicBezTo>
                  <a:pt x="1709831" y="69609"/>
                  <a:pt x="1708500" y="68628"/>
                  <a:pt x="1706975" y="67561"/>
                </a:cubicBezTo>
                <a:cubicBezTo>
                  <a:pt x="1704784" y="65980"/>
                  <a:pt x="1702501" y="64437"/>
                  <a:pt x="1700306" y="62903"/>
                </a:cubicBezTo>
                <a:cubicBezTo>
                  <a:pt x="1699166" y="62151"/>
                  <a:pt x="1698022" y="61389"/>
                  <a:pt x="1696878" y="60646"/>
                </a:cubicBezTo>
                <a:cubicBezTo>
                  <a:pt x="1693734" y="58588"/>
                  <a:pt x="1690595" y="56579"/>
                  <a:pt x="1687353" y="54607"/>
                </a:cubicBezTo>
                <a:lnTo>
                  <a:pt x="1686209" y="53940"/>
                </a:lnTo>
                <a:cubicBezTo>
                  <a:pt x="1652220" y="33803"/>
                  <a:pt x="1615246" y="19202"/>
                  <a:pt x="1576671" y="10687"/>
                </a:cubicBezTo>
                <a:lnTo>
                  <a:pt x="1576295" y="10601"/>
                </a:lnTo>
                <a:cubicBezTo>
                  <a:pt x="1573532" y="9963"/>
                  <a:pt x="1570672" y="9325"/>
                  <a:pt x="1567909" y="8744"/>
                </a:cubicBezTo>
                <a:cubicBezTo>
                  <a:pt x="1581434" y="7487"/>
                  <a:pt x="1595154" y="6839"/>
                  <a:pt x="1608869" y="6839"/>
                </a:cubicBezTo>
                <a:cubicBezTo>
                  <a:pt x="1784128" y="6839"/>
                  <a:pt x="1926715" y="109918"/>
                  <a:pt x="1926715" y="236620"/>
                </a:cubicBezTo>
                <a:cubicBezTo>
                  <a:pt x="1926715" y="363322"/>
                  <a:pt x="1784128" y="466392"/>
                  <a:pt x="1608869" y="466392"/>
                </a:cubicBezTo>
                <a:close/>
                <a:moveTo>
                  <a:pt x="942691" y="8563"/>
                </a:moveTo>
                <a:cubicBezTo>
                  <a:pt x="905447" y="166440"/>
                  <a:pt x="875347" y="196548"/>
                  <a:pt x="717231" y="233686"/>
                </a:cubicBezTo>
                <a:cubicBezTo>
                  <a:pt x="875347" y="270834"/>
                  <a:pt x="905447" y="300933"/>
                  <a:pt x="942691" y="458810"/>
                </a:cubicBezTo>
                <a:cubicBezTo>
                  <a:pt x="979838" y="300933"/>
                  <a:pt x="1010031" y="270824"/>
                  <a:pt x="1168050" y="233686"/>
                </a:cubicBezTo>
                <a:cubicBezTo>
                  <a:pt x="1010031" y="196548"/>
                  <a:pt x="979838" y="166440"/>
                  <a:pt x="942691" y="85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8" name="爱设计-4-4"/>
          <p:cNvSpPr txBox="1"/>
          <p:nvPr/>
        </p:nvSpPr>
        <p:spPr>
          <a:xfrm>
            <a:off x="1950720" y="6449060"/>
            <a:ext cx="3307080" cy="2965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alt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AI EXPLORATION &amp; SECURITY</a:t>
            </a:r>
            <a:endParaRPr lang="en-GB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367" name="爱设计-4-5"/>
          <p:cNvSpPr txBox="1"/>
          <p:nvPr/>
        </p:nvSpPr>
        <p:spPr>
          <a:xfrm>
            <a:off x="5708015" y="6449060"/>
            <a:ext cx="5498465" cy="257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charset="0"/>
                <a:ea typeface="OPPOSans H" panose="00020600040101010101" pitchFamily="18" charset="-122"/>
                <a:cs typeface="Bernard MT Condensed" panose="02050806060905020404" charset="0"/>
                <a:sym typeface="+mn-ea"/>
              </a:rPr>
              <a:t>Zhejiang University.Harbin Institute of Technology, Shenzhen.Renmin University of China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2" name="Freeform 3"/>
          <p:cNvSpPr/>
          <p:nvPr/>
        </p:nvSpPr>
        <p:spPr>
          <a:xfrm>
            <a:off x="-12700" y="1968500"/>
            <a:ext cx="1422748" cy="1310552"/>
          </a:xfrm>
          <a:custGeom>
            <a:avLst/>
            <a:gdLst/>
            <a:ahLst/>
            <a:cxnLst/>
            <a:rect l="l" t="t" r="r" b="b"/>
            <a:pathLst>
              <a:path w="1422748" h="1310552">
                <a:moveTo>
                  <a:pt x="765844" y="0"/>
                </a:moveTo>
                <a:lnTo>
                  <a:pt x="0" y="0"/>
                </a:lnTo>
                <a:lnTo>
                  <a:pt x="0" y="1310552"/>
                </a:lnTo>
                <a:lnTo>
                  <a:pt x="765844" y="1310552"/>
                </a:lnTo>
                <a:lnTo>
                  <a:pt x="1422748" y="655277"/>
                </a:lnTo>
                <a:lnTo>
                  <a:pt x="765844" y="0"/>
                </a:lnTo>
                <a:close/>
              </a:path>
            </a:pathLst>
          </a:custGeom>
          <a:solidFill>
            <a:srgbClr val="D9D9D9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8" name="Freeform 4"/>
          <p:cNvSpPr/>
          <p:nvPr/>
        </p:nvSpPr>
        <p:spPr>
          <a:xfrm>
            <a:off x="-12700" y="3352800"/>
            <a:ext cx="1422748" cy="1312181"/>
          </a:xfrm>
          <a:custGeom>
            <a:avLst/>
            <a:gdLst/>
            <a:ahLst/>
            <a:cxnLst/>
            <a:rect l="l" t="t" r="r" b="b"/>
            <a:pathLst>
              <a:path w="1422748" h="1312181">
                <a:moveTo>
                  <a:pt x="765844" y="1312181"/>
                </a:moveTo>
                <a:lnTo>
                  <a:pt x="0" y="1312181"/>
                </a:lnTo>
                <a:lnTo>
                  <a:pt x="0" y="0"/>
                </a:lnTo>
                <a:lnTo>
                  <a:pt x="765844" y="0"/>
                </a:lnTo>
                <a:lnTo>
                  <a:pt x="1422748" y="656904"/>
                </a:lnTo>
                <a:lnTo>
                  <a:pt x="765844" y="1312181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7" name="Freeform 5"/>
          <p:cNvSpPr/>
          <p:nvPr/>
        </p:nvSpPr>
        <p:spPr>
          <a:xfrm>
            <a:off x="876300" y="1968500"/>
            <a:ext cx="1310552" cy="1310552"/>
          </a:xfrm>
          <a:custGeom>
            <a:avLst/>
            <a:gdLst/>
            <a:ahLst/>
            <a:cxnLst/>
            <a:rect l="l" t="t" r="r" b="b"/>
            <a:pathLst>
              <a:path w="1310552" h="1310552">
                <a:moveTo>
                  <a:pt x="1310552" y="1310552"/>
                </a:moveTo>
                <a:lnTo>
                  <a:pt x="0" y="0"/>
                </a:lnTo>
                <a:lnTo>
                  <a:pt x="1310552" y="0"/>
                </a:lnTo>
                <a:lnTo>
                  <a:pt x="1310552" y="131055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4" name="Freeform 6"/>
          <p:cNvSpPr/>
          <p:nvPr/>
        </p:nvSpPr>
        <p:spPr>
          <a:xfrm>
            <a:off x="876300" y="1968500"/>
            <a:ext cx="1310552" cy="1310552"/>
          </a:xfrm>
          <a:custGeom>
            <a:avLst/>
            <a:gdLst/>
            <a:ahLst/>
            <a:cxnLst/>
            <a:rect l="l" t="t" r="r" b="b"/>
            <a:pathLst>
              <a:path w="1310552" h="1310552">
                <a:moveTo>
                  <a:pt x="1310552" y="0"/>
                </a:moveTo>
                <a:lnTo>
                  <a:pt x="0" y="1310552"/>
                </a:lnTo>
                <a:lnTo>
                  <a:pt x="1310552" y="1310552"/>
                </a:lnTo>
                <a:lnTo>
                  <a:pt x="1310552" y="0"/>
                </a:lnTo>
                <a:close/>
              </a:path>
            </a:pathLst>
          </a:custGeom>
          <a:solidFill>
            <a:srgbClr val="1F4E79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2" name="Freeform 7"/>
          <p:cNvSpPr/>
          <p:nvPr/>
        </p:nvSpPr>
        <p:spPr>
          <a:xfrm>
            <a:off x="2260600" y="1968500"/>
            <a:ext cx="1310552" cy="1310552"/>
          </a:xfrm>
          <a:custGeom>
            <a:avLst/>
            <a:gdLst/>
            <a:ahLst/>
            <a:cxnLst/>
            <a:rect l="l" t="t" r="r" b="b"/>
            <a:pathLst>
              <a:path w="1310552" h="1310552">
                <a:moveTo>
                  <a:pt x="1310552" y="1310552"/>
                </a:moveTo>
                <a:lnTo>
                  <a:pt x="0" y="0"/>
                </a:lnTo>
                <a:lnTo>
                  <a:pt x="0" y="1310552"/>
                </a:lnTo>
                <a:lnTo>
                  <a:pt x="1310552" y="1310552"/>
                </a:lnTo>
                <a:close/>
              </a:path>
            </a:pathLst>
          </a:custGeom>
          <a:solidFill>
            <a:srgbClr val="7F7F7F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3" name="Freeform 8"/>
          <p:cNvSpPr/>
          <p:nvPr/>
        </p:nvSpPr>
        <p:spPr>
          <a:xfrm>
            <a:off x="2260600" y="3352800"/>
            <a:ext cx="1310552" cy="1312181"/>
          </a:xfrm>
          <a:custGeom>
            <a:avLst/>
            <a:gdLst/>
            <a:ahLst/>
            <a:cxnLst/>
            <a:rect l="l" t="t" r="r" b="b"/>
            <a:pathLst>
              <a:path w="1310552" h="1312181">
                <a:moveTo>
                  <a:pt x="0" y="1312181"/>
                </a:moveTo>
                <a:lnTo>
                  <a:pt x="1310552" y="0"/>
                </a:lnTo>
                <a:lnTo>
                  <a:pt x="0" y="0"/>
                </a:lnTo>
                <a:lnTo>
                  <a:pt x="0" y="1312181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4" name="Freeform 9"/>
          <p:cNvSpPr/>
          <p:nvPr/>
        </p:nvSpPr>
        <p:spPr>
          <a:xfrm>
            <a:off x="876300" y="3365500"/>
            <a:ext cx="1310552" cy="1310552"/>
          </a:xfrm>
          <a:custGeom>
            <a:avLst/>
            <a:gdLst/>
            <a:ahLst/>
            <a:cxnLst/>
            <a:rect l="l" t="t" r="r" b="b"/>
            <a:pathLst>
              <a:path w="1310552" h="1310552">
                <a:moveTo>
                  <a:pt x="0" y="1310552"/>
                </a:moveTo>
                <a:lnTo>
                  <a:pt x="1310552" y="0"/>
                </a:lnTo>
                <a:lnTo>
                  <a:pt x="1310552" y="1310552"/>
                </a:lnTo>
                <a:lnTo>
                  <a:pt x="0" y="1310552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5" name="Freeform 10"/>
          <p:cNvSpPr/>
          <p:nvPr/>
        </p:nvSpPr>
        <p:spPr>
          <a:xfrm>
            <a:off x="863600" y="3352800"/>
            <a:ext cx="1312181" cy="1312181"/>
          </a:xfrm>
          <a:custGeom>
            <a:avLst/>
            <a:gdLst/>
            <a:ahLst/>
            <a:cxnLst/>
            <a:rect l="l" t="t" r="r" b="b"/>
            <a:pathLst>
              <a:path w="1312181" h="1312181">
                <a:moveTo>
                  <a:pt x="1312181" y="1312181"/>
                </a:moveTo>
                <a:lnTo>
                  <a:pt x="0" y="0"/>
                </a:lnTo>
                <a:lnTo>
                  <a:pt x="1312181" y="0"/>
                </a:lnTo>
                <a:lnTo>
                  <a:pt x="1312181" y="1312181"/>
                </a:lnTo>
                <a:close/>
              </a:path>
            </a:pathLst>
          </a:custGeom>
          <a:solidFill>
            <a:srgbClr val="DBDBDB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6" name="Freeform 11"/>
          <p:cNvSpPr/>
          <p:nvPr/>
        </p:nvSpPr>
        <p:spPr>
          <a:xfrm>
            <a:off x="2019300" y="3746500"/>
            <a:ext cx="159348" cy="391866"/>
          </a:xfrm>
          <a:custGeom>
            <a:avLst/>
            <a:gdLst/>
            <a:ahLst/>
            <a:cxnLst/>
            <a:rect l="l" t="t" r="r" b="b"/>
            <a:pathLst>
              <a:path w="159348" h="391866">
                <a:moveTo>
                  <a:pt x="159348" y="0"/>
                </a:moveTo>
                <a:lnTo>
                  <a:pt x="159348" y="0"/>
                </a:lnTo>
                <a:lnTo>
                  <a:pt x="143088" y="3252"/>
                </a:lnTo>
                <a:lnTo>
                  <a:pt x="125202" y="11382"/>
                </a:lnTo>
                <a:lnTo>
                  <a:pt x="110567" y="17885"/>
                </a:lnTo>
                <a:lnTo>
                  <a:pt x="95935" y="26016"/>
                </a:lnTo>
                <a:lnTo>
                  <a:pt x="81300" y="34146"/>
                </a:lnTo>
                <a:lnTo>
                  <a:pt x="69919" y="45528"/>
                </a:lnTo>
                <a:lnTo>
                  <a:pt x="56910" y="56910"/>
                </a:lnTo>
                <a:lnTo>
                  <a:pt x="45528" y="68292"/>
                </a:lnTo>
                <a:lnTo>
                  <a:pt x="35772" y="82926"/>
                </a:lnTo>
                <a:lnTo>
                  <a:pt x="27642" y="97560"/>
                </a:lnTo>
                <a:lnTo>
                  <a:pt x="17885" y="110567"/>
                </a:lnTo>
                <a:lnTo>
                  <a:pt x="11382" y="128454"/>
                </a:lnTo>
                <a:lnTo>
                  <a:pt x="6504" y="143088"/>
                </a:lnTo>
                <a:lnTo>
                  <a:pt x="3252" y="160974"/>
                </a:lnTo>
                <a:lnTo>
                  <a:pt x="1626" y="177234"/>
                </a:lnTo>
                <a:lnTo>
                  <a:pt x="0" y="196746"/>
                </a:lnTo>
                <a:lnTo>
                  <a:pt x="0" y="196746"/>
                </a:lnTo>
                <a:lnTo>
                  <a:pt x="1626" y="213006"/>
                </a:lnTo>
                <a:lnTo>
                  <a:pt x="3252" y="232518"/>
                </a:lnTo>
                <a:lnTo>
                  <a:pt x="6504" y="248778"/>
                </a:lnTo>
                <a:lnTo>
                  <a:pt x="11382" y="263412"/>
                </a:lnTo>
                <a:lnTo>
                  <a:pt x="17885" y="279672"/>
                </a:lnTo>
                <a:lnTo>
                  <a:pt x="27642" y="294306"/>
                </a:lnTo>
                <a:lnTo>
                  <a:pt x="35772" y="310566"/>
                </a:lnTo>
                <a:lnTo>
                  <a:pt x="45528" y="323574"/>
                </a:lnTo>
                <a:lnTo>
                  <a:pt x="56910" y="334956"/>
                </a:lnTo>
                <a:lnTo>
                  <a:pt x="69919" y="347963"/>
                </a:lnTo>
                <a:lnTo>
                  <a:pt x="81300" y="357720"/>
                </a:lnTo>
                <a:lnTo>
                  <a:pt x="95935" y="365850"/>
                </a:lnTo>
                <a:lnTo>
                  <a:pt x="110567" y="373979"/>
                </a:lnTo>
                <a:lnTo>
                  <a:pt x="125202" y="382110"/>
                </a:lnTo>
                <a:lnTo>
                  <a:pt x="143088" y="386988"/>
                </a:lnTo>
                <a:lnTo>
                  <a:pt x="159348" y="391866"/>
                </a:lnTo>
                <a:lnTo>
                  <a:pt x="159348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7" name="Freeform 12"/>
          <p:cNvSpPr/>
          <p:nvPr/>
        </p:nvSpPr>
        <p:spPr>
          <a:xfrm>
            <a:off x="1803400" y="4165600"/>
            <a:ext cx="378858" cy="500808"/>
          </a:xfrm>
          <a:custGeom>
            <a:avLst/>
            <a:gdLst/>
            <a:ahLst/>
            <a:cxnLst/>
            <a:rect l="l" t="t" r="r" b="b"/>
            <a:pathLst>
              <a:path w="378858" h="500808">
                <a:moveTo>
                  <a:pt x="330078" y="0"/>
                </a:moveTo>
                <a:lnTo>
                  <a:pt x="330078" y="0"/>
                </a:lnTo>
                <a:lnTo>
                  <a:pt x="295932" y="0"/>
                </a:lnTo>
                <a:lnTo>
                  <a:pt x="255281" y="3252"/>
                </a:lnTo>
                <a:lnTo>
                  <a:pt x="209754" y="9756"/>
                </a:lnTo>
                <a:lnTo>
                  <a:pt x="185364" y="13009"/>
                </a:lnTo>
                <a:lnTo>
                  <a:pt x="160974" y="19512"/>
                </a:lnTo>
                <a:lnTo>
                  <a:pt x="138210" y="26016"/>
                </a:lnTo>
                <a:lnTo>
                  <a:pt x="113820" y="35772"/>
                </a:lnTo>
                <a:lnTo>
                  <a:pt x="91056" y="45528"/>
                </a:lnTo>
                <a:lnTo>
                  <a:pt x="69919" y="56910"/>
                </a:lnTo>
                <a:lnTo>
                  <a:pt x="48779" y="71544"/>
                </a:lnTo>
                <a:lnTo>
                  <a:pt x="30894" y="86178"/>
                </a:lnTo>
                <a:lnTo>
                  <a:pt x="14634" y="102438"/>
                </a:lnTo>
                <a:lnTo>
                  <a:pt x="0" y="123576"/>
                </a:lnTo>
                <a:lnTo>
                  <a:pt x="378858" y="500808"/>
                </a:lnTo>
                <a:lnTo>
                  <a:pt x="378858" y="1626"/>
                </a:lnTo>
                <a:lnTo>
                  <a:pt x="365850" y="1626"/>
                </a:lnTo>
                <a:lnTo>
                  <a:pt x="365850" y="1626"/>
                </a:lnTo>
                <a:lnTo>
                  <a:pt x="330078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8" name="Freeform 13"/>
          <p:cNvSpPr/>
          <p:nvPr/>
        </p:nvSpPr>
        <p:spPr>
          <a:xfrm>
            <a:off x="2260600" y="3352800"/>
            <a:ext cx="1310552" cy="1312181"/>
          </a:xfrm>
          <a:custGeom>
            <a:avLst/>
            <a:gdLst/>
            <a:ahLst/>
            <a:cxnLst/>
            <a:rect l="l" t="t" r="r" b="b"/>
            <a:pathLst>
              <a:path w="1310552" h="1312181">
                <a:moveTo>
                  <a:pt x="0" y="0"/>
                </a:moveTo>
                <a:lnTo>
                  <a:pt x="1310552" y="1312181"/>
                </a:lnTo>
                <a:lnTo>
                  <a:pt x="0" y="1312181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9" name="Freeform 14"/>
          <p:cNvSpPr/>
          <p:nvPr/>
        </p:nvSpPr>
        <p:spPr>
          <a:xfrm>
            <a:off x="2260600" y="3746500"/>
            <a:ext cx="175608" cy="395117"/>
          </a:xfrm>
          <a:custGeom>
            <a:avLst/>
            <a:gdLst/>
            <a:ahLst/>
            <a:cxnLst/>
            <a:rect l="l" t="t" r="r" b="b"/>
            <a:pathLst>
              <a:path w="175608" h="395117">
                <a:moveTo>
                  <a:pt x="0" y="0"/>
                </a:moveTo>
                <a:lnTo>
                  <a:pt x="0" y="395117"/>
                </a:lnTo>
                <a:lnTo>
                  <a:pt x="0" y="395117"/>
                </a:lnTo>
                <a:lnTo>
                  <a:pt x="17885" y="393490"/>
                </a:lnTo>
                <a:lnTo>
                  <a:pt x="35772" y="388614"/>
                </a:lnTo>
                <a:lnTo>
                  <a:pt x="53658" y="380483"/>
                </a:lnTo>
                <a:lnTo>
                  <a:pt x="68292" y="373979"/>
                </a:lnTo>
                <a:lnTo>
                  <a:pt x="82926" y="364223"/>
                </a:lnTo>
                <a:lnTo>
                  <a:pt x="99186" y="354467"/>
                </a:lnTo>
                <a:lnTo>
                  <a:pt x="112194" y="341459"/>
                </a:lnTo>
                <a:lnTo>
                  <a:pt x="125202" y="330077"/>
                </a:lnTo>
                <a:lnTo>
                  <a:pt x="134958" y="317069"/>
                </a:lnTo>
                <a:lnTo>
                  <a:pt x="144714" y="300810"/>
                </a:lnTo>
                <a:lnTo>
                  <a:pt x="152844" y="286175"/>
                </a:lnTo>
                <a:lnTo>
                  <a:pt x="162599" y="268289"/>
                </a:lnTo>
                <a:lnTo>
                  <a:pt x="167477" y="252029"/>
                </a:lnTo>
                <a:lnTo>
                  <a:pt x="172356" y="235769"/>
                </a:lnTo>
                <a:lnTo>
                  <a:pt x="173982" y="216257"/>
                </a:lnTo>
                <a:lnTo>
                  <a:pt x="175608" y="198371"/>
                </a:lnTo>
                <a:lnTo>
                  <a:pt x="175608" y="198371"/>
                </a:lnTo>
                <a:lnTo>
                  <a:pt x="173982" y="178859"/>
                </a:lnTo>
                <a:lnTo>
                  <a:pt x="172356" y="160974"/>
                </a:lnTo>
                <a:lnTo>
                  <a:pt x="167477" y="143087"/>
                </a:lnTo>
                <a:lnTo>
                  <a:pt x="162599" y="125202"/>
                </a:lnTo>
                <a:lnTo>
                  <a:pt x="152844" y="108942"/>
                </a:lnTo>
                <a:lnTo>
                  <a:pt x="144714" y="94308"/>
                </a:lnTo>
                <a:lnTo>
                  <a:pt x="134958" y="78048"/>
                </a:lnTo>
                <a:lnTo>
                  <a:pt x="125202" y="65039"/>
                </a:lnTo>
                <a:lnTo>
                  <a:pt x="112194" y="52032"/>
                </a:lnTo>
                <a:lnTo>
                  <a:pt x="99186" y="40650"/>
                </a:lnTo>
                <a:lnTo>
                  <a:pt x="82926" y="30894"/>
                </a:lnTo>
                <a:lnTo>
                  <a:pt x="68292" y="21138"/>
                </a:lnTo>
                <a:lnTo>
                  <a:pt x="53658" y="14634"/>
                </a:lnTo>
                <a:lnTo>
                  <a:pt x="35772" y="6504"/>
                </a:lnTo>
                <a:lnTo>
                  <a:pt x="17885" y="1626"/>
                </a:lnTo>
                <a:lnTo>
                  <a:pt x="0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80" name="Freeform 15"/>
          <p:cNvSpPr/>
          <p:nvPr/>
        </p:nvSpPr>
        <p:spPr>
          <a:xfrm>
            <a:off x="2260600" y="4165600"/>
            <a:ext cx="416255" cy="499181"/>
          </a:xfrm>
          <a:custGeom>
            <a:avLst/>
            <a:gdLst/>
            <a:ahLst/>
            <a:cxnLst/>
            <a:rect l="l" t="t" r="r" b="b"/>
            <a:pathLst>
              <a:path w="416255" h="499181">
                <a:moveTo>
                  <a:pt x="56910" y="0"/>
                </a:moveTo>
                <a:lnTo>
                  <a:pt x="0" y="0"/>
                </a:lnTo>
                <a:lnTo>
                  <a:pt x="0" y="499181"/>
                </a:lnTo>
                <a:lnTo>
                  <a:pt x="204875" y="499181"/>
                </a:lnTo>
                <a:lnTo>
                  <a:pt x="204875" y="349589"/>
                </a:lnTo>
                <a:lnTo>
                  <a:pt x="234144" y="349589"/>
                </a:lnTo>
                <a:lnTo>
                  <a:pt x="234144" y="499181"/>
                </a:lnTo>
                <a:lnTo>
                  <a:pt x="416255" y="499181"/>
                </a:lnTo>
                <a:lnTo>
                  <a:pt x="416255" y="217884"/>
                </a:lnTo>
                <a:lnTo>
                  <a:pt x="416255" y="217884"/>
                </a:lnTo>
                <a:lnTo>
                  <a:pt x="414630" y="208128"/>
                </a:lnTo>
                <a:lnTo>
                  <a:pt x="414630" y="208128"/>
                </a:lnTo>
                <a:lnTo>
                  <a:pt x="414630" y="199997"/>
                </a:lnTo>
                <a:lnTo>
                  <a:pt x="414630" y="199997"/>
                </a:lnTo>
                <a:lnTo>
                  <a:pt x="413003" y="196746"/>
                </a:lnTo>
                <a:lnTo>
                  <a:pt x="413003" y="196746"/>
                </a:lnTo>
                <a:lnTo>
                  <a:pt x="411377" y="183737"/>
                </a:lnTo>
                <a:lnTo>
                  <a:pt x="408125" y="169103"/>
                </a:lnTo>
                <a:lnTo>
                  <a:pt x="403247" y="157721"/>
                </a:lnTo>
                <a:lnTo>
                  <a:pt x="396743" y="146340"/>
                </a:lnTo>
                <a:lnTo>
                  <a:pt x="390239" y="133332"/>
                </a:lnTo>
                <a:lnTo>
                  <a:pt x="382109" y="123576"/>
                </a:lnTo>
                <a:lnTo>
                  <a:pt x="365849" y="102438"/>
                </a:lnTo>
                <a:lnTo>
                  <a:pt x="344711" y="86178"/>
                </a:lnTo>
                <a:lnTo>
                  <a:pt x="323573" y="71544"/>
                </a:lnTo>
                <a:lnTo>
                  <a:pt x="299183" y="56910"/>
                </a:lnTo>
                <a:lnTo>
                  <a:pt x="274794" y="45528"/>
                </a:lnTo>
                <a:lnTo>
                  <a:pt x="247151" y="35772"/>
                </a:lnTo>
                <a:lnTo>
                  <a:pt x="219509" y="26016"/>
                </a:lnTo>
                <a:lnTo>
                  <a:pt x="193493" y="19512"/>
                </a:lnTo>
                <a:lnTo>
                  <a:pt x="167477" y="13007"/>
                </a:lnTo>
                <a:lnTo>
                  <a:pt x="117071" y="6504"/>
                </a:lnTo>
                <a:lnTo>
                  <a:pt x="74795" y="1626"/>
                </a:lnTo>
                <a:lnTo>
                  <a:pt x="74795" y="1626"/>
                </a:lnTo>
                <a:lnTo>
                  <a:pt x="65039" y="0"/>
                </a:lnTo>
                <a:lnTo>
                  <a:pt x="56910" y="0"/>
                </a:lnTo>
                <a:close/>
              </a:path>
            </a:pathLst>
          </a:custGeom>
          <a:solidFill>
            <a:srgbClr val="0D0D0D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81" name="Freeform 16"/>
          <p:cNvSpPr/>
          <p:nvPr/>
        </p:nvSpPr>
        <p:spPr>
          <a:xfrm flipV="1">
            <a:off x="2273300" y="1968500"/>
            <a:ext cx="1310554" cy="1312181"/>
          </a:xfrm>
          <a:custGeom>
            <a:avLst/>
            <a:gdLst/>
            <a:ahLst/>
            <a:cxnLst/>
            <a:rect l="l" t="t" r="r" b="b"/>
            <a:pathLst>
              <a:path w="1310554" h="1312181">
                <a:moveTo>
                  <a:pt x="0" y="0"/>
                </a:moveTo>
                <a:lnTo>
                  <a:pt x="1310554" y="1312181"/>
                </a:lnTo>
                <a:lnTo>
                  <a:pt x="0" y="1312181"/>
                </a:lnTo>
                <a:lnTo>
                  <a:pt x="0" y="0"/>
                </a:lnTo>
                <a:close/>
              </a:path>
            </a:pathLst>
          </a:custGeom>
          <a:solidFill>
            <a:srgbClr val="1F4E79">
              <a:alpha val="1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cxnSp>
        <p:nvCxnSpPr>
          <p:cNvPr id="82" name="Connector 17"/>
          <p:cNvCxnSpPr/>
          <p:nvPr/>
        </p:nvCxnSpPr>
        <p:spPr>
          <a:xfrm>
            <a:off x="4521200" y="3314700"/>
            <a:ext cx="7670811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E6E6E6">
                <a:alpha val="100000"/>
              </a:srgbClr>
            </a:solidFill>
            <a:prstDash val="solid"/>
            <a:miter lim="10000000"/>
            <a:headEnd type="none" w="med" len="med"/>
            <a:tailEnd type="none" w="med" len="med"/>
          </a:ln>
        </p:spPr>
      </p:cxnSp>
      <p:sp>
        <p:nvSpPr>
          <p:cNvPr id="83" name="AutoShape 18"/>
          <p:cNvSpPr/>
          <p:nvPr/>
        </p:nvSpPr>
        <p:spPr>
          <a:xfrm>
            <a:off x="4446905" y="2603500"/>
            <a:ext cx="5092700" cy="660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algn="l">
              <a:lnSpc>
                <a:spcPct val="100000"/>
              </a:lnSpc>
              <a:buClrTx/>
              <a:buSzTx/>
              <a:buFontTx/>
            </a:pPr>
            <a:r>
              <a:rPr lang="en-US" sz="4000" b="1">
                <a:solidFill>
                  <a:schemeClr val="tx2">
                    <a:lumMod val="60000"/>
                    <a:lumOff val="4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我们常用的AI大模型</a:t>
            </a:r>
            <a:endParaRPr lang="en-US" sz="4000"/>
          </a:p>
          <a:p>
            <a:pPr marL="0" algn="l">
              <a:lnSpc>
                <a:spcPct val="100000"/>
              </a:lnSpc>
              <a:buClrTx/>
              <a:buSzTx/>
              <a:buFontTx/>
            </a:pPr>
            <a:endParaRPr lang="en-US" sz="4000" b="1">
              <a:solidFill>
                <a:schemeClr val="tx2">
                  <a:lumMod val="60000"/>
                  <a:lumOff val="4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84" name="AutoShape 19"/>
          <p:cNvSpPr/>
          <p:nvPr/>
        </p:nvSpPr>
        <p:spPr>
          <a:xfrm>
            <a:off x="4508500" y="3517900"/>
            <a:ext cx="3302000" cy="1016000"/>
          </a:xfrm>
          <a:prstGeom prst="roundRect">
            <a:avLst>
              <a:gd name="adj" fmla="val 0"/>
            </a:avLst>
          </a:prstGeom>
          <a:noFill/>
          <a:ln w="254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>
            <a:lvl1pPr marL="495300" indent="-203200"/>
            <a:lvl2pPr marL="952500" indent="-203200"/>
            <a:lvl3pPr marL="1409700" indent="-203200"/>
            <a:lvl4pPr marL="1866900" indent="-203200"/>
            <a:lvl5pPr marL="2324100" indent="-203200"/>
            <a:lvl6pPr marL="2781300" indent="-203200"/>
            <a:lvl7pPr marL="3238500" indent="-203200"/>
            <a:lvl8pPr marL="3695700" indent="-203200"/>
            <a:lvl9pPr marL="4152900" indent="-203200"/>
          </a:lstStyle>
          <a:p>
            <a:pPr marL="292100" indent="-279400" algn="l">
              <a:lnSpc>
                <a:spcPct val="125000"/>
              </a:lnSpc>
              <a:buClr>
                <a:srgbClr val="4679A7"/>
              </a:buClr>
              <a:buSzTx/>
              <a:buFont typeface="Wingdings" panose="05000000000000000000"/>
              <a:buChar char="n"/>
              <a:defRPr/>
            </a:pPr>
            <a:r>
              <a:rPr lang="en-US" sz="1600">
                <a:solidFill>
                  <a:srgbClr val="8497B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豆包：懂你的智能助手</a:t>
            </a:r>
            <a:endParaRPr lang="en-US" sz="1600">
              <a:solidFill>
                <a:srgbClr val="8497B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12700" indent="0" algn="l">
              <a:lnSpc>
                <a:spcPct val="125000"/>
              </a:lnSpc>
              <a:buClr>
                <a:srgbClr val="4679A7"/>
              </a:buClr>
              <a:buSzTx/>
              <a:buFont typeface="Wingdings" panose="05000000000000000000"/>
              <a:buNone/>
              <a:defRPr/>
            </a:pPr>
            <a:endParaRPr lang="en-US" sz="1600">
              <a:solidFill>
                <a:srgbClr val="8497B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292100" indent="-279400" algn="l">
              <a:lnSpc>
                <a:spcPct val="125000"/>
              </a:lnSpc>
              <a:buClr>
                <a:srgbClr val="4679A7"/>
              </a:buClr>
              <a:buSzTx/>
              <a:buFont typeface="Wingdings" panose="05000000000000000000"/>
              <a:buChar char="n"/>
              <a:defRPr/>
            </a:pPr>
            <a:r>
              <a:rPr lang="en-US" sz="1600">
                <a:solidFill>
                  <a:srgbClr val="8497B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ChatGPT：全能对话专家</a:t>
            </a:r>
            <a:endParaRPr lang="en-US" sz="1600" b="0" i="0" u="none" strike="noStrike">
              <a:solidFill>
                <a:srgbClr val="8497B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85" name="Picture 2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120505" y="2501900"/>
            <a:ext cx="419100" cy="6223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86" name="Picture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800000">
            <a:off x="9246870" y="2819400"/>
            <a:ext cx="749300" cy="4953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87" name="AutoShape 22"/>
          <p:cNvSpPr/>
          <p:nvPr/>
        </p:nvSpPr>
        <p:spPr>
          <a:xfrm>
            <a:off x="7937500" y="3517900"/>
            <a:ext cx="3302000" cy="1016000"/>
          </a:xfrm>
          <a:prstGeom prst="roundRect">
            <a:avLst>
              <a:gd name="adj" fmla="val 0"/>
            </a:avLst>
          </a:prstGeom>
          <a:noFill/>
          <a:ln w="254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>
            <a:lvl1pPr marL="495300" indent="-203200"/>
            <a:lvl2pPr marL="952500" indent="-203200"/>
            <a:lvl3pPr marL="1409700" indent="-203200"/>
            <a:lvl4pPr marL="1866900" indent="-203200"/>
            <a:lvl5pPr marL="2324100" indent="-203200"/>
            <a:lvl6pPr marL="2781300" indent="-203200"/>
            <a:lvl7pPr marL="3238500" indent="-203200"/>
            <a:lvl8pPr marL="3695700" indent="-203200"/>
            <a:lvl9pPr marL="4152900" indent="-203200"/>
          </a:lstStyle>
          <a:p>
            <a:pPr marL="292100" indent="-279400" algn="l">
              <a:lnSpc>
                <a:spcPct val="125000"/>
              </a:lnSpc>
              <a:buClr>
                <a:srgbClr val="4679A7"/>
              </a:buClr>
              <a:buSzTx/>
              <a:buFont typeface="Wingdings" panose="05000000000000000000"/>
              <a:buChar char="n"/>
              <a:defRPr/>
            </a:pPr>
            <a:r>
              <a:rPr lang="en-US" sz="1600">
                <a:solidFill>
                  <a:srgbClr val="8497B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文心一言：知识渊博的伙伴</a:t>
            </a:r>
            <a:endParaRPr lang="en-US" sz="1600">
              <a:solidFill>
                <a:srgbClr val="8497B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12700" indent="0" algn="l">
              <a:lnSpc>
                <a:spcPct val="125000"/>
              </a:lnSpc>
              <a:buClr>
                <a:srgbClr val="4679A7"/>
              </a:buClr>
              <a:buSzTx/>
              <a:buFont typeface="Wingdings" panose="05000000000000000000"/>
              <a:buNone/>
              <a:defRPr/>
            </a:pPr>
            <a:endParaRPr lang="en-US" sz="1600">
              <a:solidFill>
                <a:srgbClr val="8497B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  <a:p>
            <a:pPr marL="292100" indent="-279400" algn="l">
              <a:lnSpc>
                <a:spcPct val="125000"/>
              </a:lnSpc>
              <a:buClr>
                <a:srgbClr val="4679A7"/>
              </a:buClr>
              <a:buSzTx/>
              <a:buFont typeface="Wingdings" panose="05000000000000000000"/>
              <a:buChar char="n"/>
              <a:defRPr/>
            </a:pPr>
            <a:r>
              <a:rPr lang="en-US" sz="1600">
                <a:solidFill>
                  <a:srgbClr val="8497B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各具所长的AI“尖子生”</a:t>
            </a:r>
            <a:endParaRPr lang="en-US" sz="1600" b="0" i="0" u="none" strike="noStrike">
              <a:solidFill>
                <a:srgbClr val="8497B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12700" indent="0" algn="l">
              <a:lnSpc>
                <a:spcPct val="125000"/>
              </a:lnSpc>
              <a:buClr>
                <a:srgbClr val="4679A7"/>
              </a:buClr>
              <a:buFont typeface="Wingdings" panose="05000000000000000000"/>
              <a:buNone/>
              <a:defRPr/>
            </a:pPr>
            <a:endParaRPr lang="en-US" sz="1600" b="0" i="0" u="none" strike="noStrike">
              <a:solidFill>
                <a:srgbClr val="8497B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8" name="AutoShape 23"/>
          <p:cNvSpPr/>
          <p:nvPr/>
        </p:nvSpPr>
        <p:spPr>
          <a:xfrm>
            <a:off x="1384300" y="2603500"/>
            <a:ext cx="914400" cy="711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indent="0" algn="l">
              <a:lnSpc>
                <a:spcPct val="100000"/>
              </a:lnSpc>
              <a:defRPr/>
            </a:pPr>
            <a:r>
              <a:rPr lang="en-US" sz="4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03</a:t>
            </a:r>
            <a:endParaRPr lang="en-US" sz="110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Z_ZOOM_14" val="1"/>
  <p:tag name="Z_HASTEXT" val="1"/>
  <p:tag name="Z_LEFT" val="519.2093"/>
  <p:tag name="Z_TOP" val="209.8705"/>
  <p:tag name="Z_WIDTH" val="235.0763"/>
  <p:tag name="Z_HEIGHT" val="0"/>
  <p:tag name="Z_LINEWEIGHT" val="0.5"/>
</p:tagLst>
</file>

<file path=ppt/tags/tag10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11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12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13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14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15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16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17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18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19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2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20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21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22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23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24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25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26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27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28.xml><?xml version="1.0" encoding="utf-8"?>
<p:tagLst xmlns:p="http://schemas.openxmlformats.org/presentationml/2006/main">
  <p:tag name="KSO_WM_DIAGRAM_VIRTUALLY_FRAME" val="{&quot;height&quot;:409.60002663111015,&quot;left&quot;:38,&quot;top&quot;:83.04997336888985,&quot;width&quot;:849.4}"/>
</p:tagLst>
</file>

<file path=ppt/tags/tag29.xml><?xml version="1.0" encoding="utf-8"?>
<p:tagLst xmlns:p="http://schemas.openxmlformats.org/presentationml/2006/main">
  <p:tag name="KSO_WM_DIAGRAM_VIRTUALLY_FRAME" val="{&quot;height&quot;:409.60002663111015,&quot;left&quot;:38,&quot;top&quot;:83.04997336888985,&quot;width&quot;:849.4}"/>
</p:tagLst>
</file>

<file path=ppt/tags/tag3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30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31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32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33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34.xml><?xml version="1.0" encoding="utf-8"?>
<p:tagLst xmlns:p="http://schemas.openxmlformats.org/presentationml/2006/main">
  <p:tag name="KSO_WM_DIAGRAM_VIRTUALLY_FRAME" val="{&quot;height&quot;:409.60002663111015,&quot;left&quot;:38,&quot;top&quot;:83.04997336888985,&quot;width&quot;:849.4}"/>
</p:tagLst>
</file>

<file path=ppt/tags/tag35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36.xml><?xml version="1.0" encoding="utf-8"?>
<p:tagLst xmlns:p="http://schemas.openxmlformats.org/presentationml/2006/main">
  <p:tag name="KSO_WM_DIAGRAM_VIRTUALLY_FRAME" val="{&quot;height&quot;:409.60002663111015,&quot;left&quot;:38,&quot;top&quot;:83.04997336888985,&quot;width&quot;:849.4}"/>
</p:tagLst>
</file>

<file path=ppt/tags/tag37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38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39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4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40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41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42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43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44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45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46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47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48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49.xml><?xml version="1.0" encoding="utf-8"?>
<p:tagLst xmlns:p="http://schemas.openxmlformats.org/presentationml/2006/main">
  <p:tag name="KSO_WM_DIAGRAM_VIRTUALLY_FRAME" val="{&quot;height&quot;:409.60002663111015,&quot;left&quot;:38,&quot;top&quot;:83.04997336888985,&quot;width&quot;:849.4}"/>
</p:tagLst>
</file>

<file path=ppt/tags/tag5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50.xml><?xml version="1.0" encoding="utf-8"?>
<p:tagLst xmlns:p="http://schemas.openxmlformats.org/presentationml/2006/main">
  <p:tag name="KSO_WM_DIAGRAM_VIRTUALLY_FRAME" val="{&quot;height&quot;:409.60002663111015,&quot;left&quot;:38,&quot;top&quot;:83.04997336888985,&quot;width&quot;:849.4}"/>
</p:tagLst>
</file>

<file path=ppt/tags/tag51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52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53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54.xml><?xml version="1.0" encoding="utf-8"?>
<p:tagLst xmlns:p="http://schemas.openxmlformats.org/presentationml/2006/main">
  <p:tag name="KSO_WM_DIAGRAM_VIRTUALLY_FRAME" val="{&quot;height&quot;:371.1702362204725,&quot;left&quot;:40,&quot;top&quot;:110.49645669291337,&quot;width&quot;:660.281968503937}"/>
</p:tagLst>
</file>

<file path=ppt/tags/tag55.xml><?xml version="1.0" encoding="utf-8"?>
<p:tagLst xmlns:p="http://schemas.openxmlformats.org/presentationml/2006/main">
  <p:tag name="KSO_WM_DIAGRAM_VIRTUALLY_FRAME" val="{&quot;height&quot;:371.1702362204725,&quot;left&quot;:40,&quot;top&quot;:110.49645669291337,&quot;width&quot;:660.281968503937}"/>
</p:tagLst>
</file>

<file path=ppt/tags/tag56.xml><?xml version="1.0" encoding="utf-8"?>
<p:tagLst xmlns:p="http://schemas.openxmlformats.org/presentationml/2006/main">
  <p:tag name="KSO_WM_DIAGRAM_VIRTUALLY_FRAME" val="{&quot;height&quot;:371.1702362204725,&quot;left&quot;:40,&quot;top&quot;:110.49645669291337,&quot;width&quot;:660.281968503937}"/>
</p:tagLst>
</file>

<file path=ppt/tags/tag57.xml><?xml version="1.0" encoding="utf-8"?>
<p:tagLst xmlns:p="http://schemas.openxmlformats.org/presentationml/2006/main">
  <p:tag name="KSO_WM_DIAGRAM_VIRTUALLY_FRAME" val="{&quot;height&quot;:371.1702362204725,&quot;left&quot;:40,&quot;top&quot;:110.49645669291337,&quot;width&quot;:660.281968503937}"/>
</p:tagLst>
</file>

<file path=ppt/tags/tag58.xml><?xml version="1.0" encoding="utf-8"?>
<p:tagLst xmlns:p="http://schemas.openxmlformats.org/presentationml/2006/main">
  <p:tag name="KSO_WM_DIAGRAM_VIRTUALLY_FRAME" val="{&quot;height&quot;:371.1702362204725,&quot;left&quot;:40,&quot;top&quot;:110.49645669291337,&quot;width&quot;:660.281968503937}"/>
</p:tagLst>
</file>

<file path=ppt/tags/tag59.xml><?xml version="1.0" encoding="utf-8"?>
<p:tagLst xmlns:p="http://schemas.openxmlformats.org/presentationml/2006/main">
  <p:tag name="KSO_WM_DIAGRAM_VIRTUALLY_FRAME" val="{&quot;height&quot;:371.1702362204725,&quot;left&quot;:40,&quot;top&quot;:110.49645669291337,&quot;width&quot;:660.281968503937}"/>
</p:tagLst>
</file>

<file path=ppt/tags/tag6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60.xml><?xml version="1.0" encoding="utf-8"?>
<p:tagLst xmlns:p="http://schemas.openxmlformats.org/presentationml/2006/main">
  <p:tag name="KSO_WM_DIAGRAM_VIRTUALLY_FRAME" val="{&quot;height&quot;:371.1702362204725,&quot;left&quot;:40,&quot;top&quot;:110.49645669291337,&quot;width&quot;:660.281968503937}"/>
</p:tagLst>
</file>

<file path=ppt/tags/tag61.xml><?xml version="1.0" encoding="utf-8"?>
<p:tagLst xmlns:p="http://schemas.openxmlformats.org/presentationml/2006/main">
  <p:tag name="KSO_WM_DIAGRAM_VIRTUALLY_FRAME" val="{&quot;height&quot;:371.1702362204725,&quot;left&quot;:40,&quot;top&quot;:110.49645669291337,&quot;width&quot;:660.281968503937}"/>
</p:tagLst>
</file>

<file path=ppt/tags/tag62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63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64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65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66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67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68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69.xml><?xml version="1.0" encoding="utf-8"?>
<p:tagLst xmlns:p="http://schemas.openxmlformats.org/presentationml/2006/main">
  <p:tag name="KSO_WM_DIAGRAM_VIRTUALLY_FRAME" val="{&quot;height&quot;:409.60002663111015,&quot;left&quot;:38,&quot;top&quot;:83.04997336888985,&quot;width&quot;:849.4}"/>
</p:tagLst>
</file>

<file path=ppt/tags/tag7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70.xml><?xml version="1.0" encoding="utf-8"?>
<p:tagLst xmlns:p="http://schemas.openxmlformats.org/presentationml/2006/main">
  <p:tag name="KSO_WM_DIAGRAM_VIRTUALLY_FRAME" val="{&quot;height&quot;:409.60002663111015,&quot;left&quot;:38,&quot;top&quot;:83.04997336888985,&quot;width&quot;:849.4}"/>
</p:tagLst>
</file>

<file path=ppt/tags/tag71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72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73.xml><?xml version="1.0" encoding="utf-8"?>
<p:tagLst xmlns:p="http://schemas.openxmlformats.org/presentationml/2006/main">
  <p:tag name="KSO_WM_DIAGRAM_VIRTUALLY_FRAME" val="{&quot;height&quot;:403.0560896232361,&quot;left&quot;:45.4,&quot;top&quot;:83.04997336888985,&quot;width&quot;:842}"/>
</p:tagLst>
</file>

<file path=ppt/tags/tag74.xml><?xml version="1.0" encoding="utf-8"?>
<p:tagLst xmlns:p="http://schemas.openxmlformats.org/presentationml/2006/main">
  <p:tag name="Z_ZOOM_14" val="1"/>
  <p:tag name="Z_HASTEXT" val="1"/>
  <p:tag name="Z_LEFT" val="519.2093"/>
  <p:tag name="Z_TOP" val="209.8705"/>
  <p:tag name="Z_WIDTH" val="235.0763"/>
  <p:tag name="Z_HEIGHT" val="0"/>
  <p:tag name="Z_LINEWEIGHT" val="0.5"/>
</p:tagLst>
</file>

<file path=ppt/tags/tag75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76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77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78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79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8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80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81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82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83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84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85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86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87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88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89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9.xml><?xml version="1.0" encoding="utf-8"?>
<p:tagLst xmlns:p="http://schemas.openxmlformats.org/presentationml/2006/main">
  <p:tag name="KSO_WM_DIAGRAM_VIRTUALLY_FRAME" val="{&quot;height&quot;:540.3,&quot;left&quot;:-14.260472440944977,&quot;top&quot;:0,&quot;width&quot;:899.1114173228349}"/>
</p:tagLst>
</file>

<file path=ppt/tags/tag90.xml><?xml version="1.0" encoding="utf-8"?>
<p:tagLst xmlns:p="http://schemas.openxmlformats.org/presentationml/2006/main">
  <p:tag name="KSO_WM_DIAGRAM_VIRTUALLY_FRAME" val="{&quot;height&quot;:163.45,&quot;left&quot;:57.3,&quot;top&quot;:115.75,&quot;width&quot;:467.3}"/>
</p:tagLst>
</file>

<file path=ppt/tags/tag91.xml><?xml version="1.0" encoding="utf-8"?>
<p:tagLst xmlns:p="http://schemas.openxmlformats.org/presentationml/2006/main">
  <p:tag name="KSO_WM_DIAGRAM_VIRTUALLY_FRAME" val="{&quot;height&quot;:163.45,&quot;left&quot;:57.3,&quot;top&quot;:115.75,&quot;width&quot;:467.3}"/>
</p:tagLst>
</file>

<file path=ppt/tags/tag92.xml><?xml version="1.0" encoding="utf-8"?>
<p:tagLst xmlns:p="http://schemas.openxmlformats.org/presentationml/2006/main">
  <p:tag name="KSO_WM_DIAGRAM_VIRTUALLY_FRAME" val="{&quot;height&quot;:163.45,&quot;left&quot;:57.3,&quot;top&quot;:115.75,&quot;width&quot;:467.3}"/>
</p:tagLst>
</file>

<file path=ppt/tags/tag93.xml><?xml version="1.0" encoding="utf-8"?>
<p:tagLst xmlns:p="http://schemas.openxmlformats.org/presentationml/2006/main">
  <p:tag name="KSO_WM_DIAGRAM_VIRTUALLY_FRAME" val="{&quot;height&quot;:163.45,&quot;left&quot;:57.3,&quot;top&quot;:115.75,&quot;width&quot;:467.3}"/>
</p:tagLst>
</file>

<file path=ppt/tags/tag94.xml><?xml version="1.0" encoding="utf-8"?>
<p:tagLst xmlns:p="http://schemas.openxmlformats.org/presentationml/2006/main">
  <p:tag name="KSO_WM_DIAGRAM_VIRTUALLY_FRAME" val="{&quot;height&quot;:163.45,&quot;left&quot;:57.3,&quot;top&quot;:115.75,&quot;width&quot;:467.3}"/>
</p:tagLst>
</file>

<file path=ppt/tags/tag95.xml><?xml version="1.0" encoding="utf-8"?>
<p:tagLst xmlns:p="http://schemas.openxmlformats.org/presentationml/2006/main">
  <p:tag name="KSO_WM_DIAGRAM_VIRTUALLY_FRAME" val="{&quot;height&quot;:163.45,&quot;left&quot;:57.3,&quot;top&quot;:115.75,&quot;width&quot;:467.3}"/>
</p:tagLst>
</file>

<file path=ppt/tags/tag96.xml><?xml version="1.0" encoding="utf-8"?>
<p:tagLst xmlns:p="http://schemas.openxmlformats.org/presentationml/2006/main">
  <p:tag name="KSO_WM_DIAGRAM_VIRTUALLY_FRAME" val="{&quot;height&quot;:229.104094488189,&quot;left&quot;:47.800078740157474,&quot;top&quot;:171.74338582677166,&quot;width&quot;:864.3998425196849}"/>
</p:tagLst>
</file>

<file path=ppt/tags/tag97.xml><?xml version="1.0" encoding="utf-8"?>
<p:tagLst xmlns:p="http://schemas.openxmlformats.org/presentationml/2006/main">
  <p:tag name="KSO_WM_DIAGRAM_VIRTUALLY_FRAME" val="{&quot;height&quot;:229.104094488189,&quot;left&quot;:47.800078740157474,&quot;top&quot;:171.74338582677166,&quot;width&quot;:864.3998425196849}"/>
</p:tagLst>
</file>

<file path=ppt/tags/tag98.xml><?xml version="1.0" encoding="utf-8"?>
<p:tagLst xmlns:p="http://schemas.openxmlformats.org/presentationml/2006/main">
  <p:tag name="ISLIDE.GUIDESSETTING" val="{&quot;Id&quot;:&quot;GuidesStyle_Normal&quot;,&quot;Name&quot;:&quot;GuidesStyle_Normal&quot;,&quot;Kind&quot;:&quot;System&quot;,&quot;OldGuidesSetting&quot;:{&quot;HeaderHeight&quot;:15.0,&quot;FooterHeight&quot;:9.0,&quot;SideMargin&quot;:5.5,&quot;TopMargin&quot;:0.0,&quot;BottomMargin&quot;:0.0,&quot;IntervalMargin&quot;:1.5}}"/>
</p:tagLst>
</file>

<file path=ppt/theme/theme1.xml><?xml version="1.0" encoding="utf-8"?>
<a:theme xmlns:a="http://schemas.openxmlformats.org/drawingml/2006/main" name="Office 主题​​">
  <a:themeElements>
    <a:clrScheme name="自定义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7B18"/>
      </a:accent1>
      <a:accent2>
        <a:srgbClr val="FF7B18"/>
      </a:accent2>
      <a:accent3>
        <a:srgbClr val="FEE6D5"/>
      </a:accent3>
      <a:accent4>
        <a:srgbClr val="FE4F00"/>
      </a:accent4>
      <a:accent5>
        <a:srgbClr val="1ACA81"/>
      </a:accent5>
      <a:accent6>
        <a:srgbClr val="F4BF2C"/>
      </a:accent6>
      <a:hlink>
        <a:srgbClr val="000000"/>
      </a:hlink>
      <a:folHlink>
        <a:srgbClr val="000000"/>
      </a:folHlink>
    </a:clrScheme>
    <a:fontScheme name="自定义 2">
      <a:majorFont>
        <a:latin typeface="OPPOSans H"/>
        <a:ea typeface="OPPOSans H"/>
        <a:cs typeface=""/>
      </a:majorFont>
      <a:minorFont>
        <a:latin typeface="OPPOSans L"/>
        <a:ea typeface="OPPOSans 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8491</Words>
  <Application>WPS 演示</Application>
  <PresentationFormat>宽屏</PresentationFormat>
  <Paragraphs>561</Paragraphs>
  <Slides>36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69" baseType="lpstr">
      <vt:lpstr>Arial</vt:lpstr>
      <vt:lpstr>宋体</vt:lpstr>
      <vt:lpstr>Wingdings</vt:lpstr>
      <vt:lpstr>OPPOSans H</vt:lpstr>
      <vt:lpstr>Bernard MT Condensed</vt:lpstr>
      <vt:lpstr>思源宋体 CN Heavy</vt:lpstr>
      <vt:lpstr>Noto Sans SC</vt:lpstr>
      <vt:lpstr>方正姚体</vt:lpstr>
      <vt:lpstr>字由文艺黑</vt:lpstr>
      <vt:lpstr>Wingdings</vt:lpstr>
      <vt:lpstr>OPPOSans L</vt:lpstr>
      <vt:lpstr>KSOFE22E1C58</vt:lpstr>
      <vt:lpstr>微软雅黑</vt:lpstr>
      <vt:lpstr>Arial Unicode MS</vt:lpstr>
      <vt:lpstr>等线</vt:lpstr>
      <vt:lpstr>OPPOSans B</vt:lpstr>
      <vt:lpstr>OPPOSans R</vt:lpstr>
      <vt:lpstr>Helvetica Neue</vt:lpstr>
      <vt:lpstr>Arial Black</vt:lpstr>
      <vt:lpstr>Calibri</vt:lpstr>
      <vt:lpstr>OPPOSans B</vt:lpstr>
      <vt:lpstr>OPPOSans H</vt:lpstr>
      <vt:lpstr>OPPOSans R</vt:lpstr>
      <vt:lpstr>Wingdings</vt:lpstr>
      <vt:lpstr>思源宋体 CN Heavy</vt:lpstr>
      <vt:lpstr>H2O</vt:lpstr>
      <vt:lpstr>兰米宋体</vt:lpstr>
      <vt:lpstr>Love Letters</vt:lpstr>
      <vt:lpstr>The best part</vt:lpstr>
      <vt:lpstr>Radam</vt:lpstr>
      <vt:lpstr>黑体</vt:lpstr>
      <vt:lpstr>华文琥珀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  <Manager>51PPT模板网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潮流复古艺术感年终总结ppt模板</dc:title>
  <dc:creator>爱设计PPT</dc:creator>
  <cp:keywords>51PPT模板网</cp:keywords>
  <dc:description>www.51pptmoban.com</dc:description>
  <cp:lastModifiedBy>金坷垃</cp:lastModifiedBy>
  <cp:revision>949</cp:revision>
  <dcterms:created xsi:type="dcterms:W3CDTF">2022-08-02T07:45:00Z</dcterms:created>
  <dcterms:modified xsi:type="dcterms:W3CDTF">2026-07-17T22:13:12Z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98D123013CC744679659C91E5F9B9279_12</vt:lpwstr>
  </property>
</Properties>
</file>